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9" r:id="rId2"/>
    <p:sldId id="290" r:id="rId3"/>
    <p:sldId id="260" r:id="rId4"/>
    <p:sldId id="261" r:id="rId5"/>
    <p:sldId id="262" r:id="rId6"/>
    <p:sldId id="278" r:id="rId7"/>
    <p:sldId id="279" r:id="rId8"/>
    <p:sldId id="280" r:id="rId9"/>
    <p:sldId id="281" r:id="rId10"/>
    <p:sldId id="282" r:id="rId11"/>
    <p:sldId id="283" r:id="rId12"/>
    <p:sldId id="284" r:id="rId13"/>
    <p:sldId id="285" r:id="rId14"/>
    <p:sldId id="286" r:id="rId15"/>
    <p:sldId id="264" r:id="rId16"/>
    <p:sldId id="265" r:id="rId17"/>
    <p:sldId id="266" r:id="rId18"/>
    <p:sldId id="267" r:id="rId19"/>
    <p:sldId id="268" r:id="rId20"/>
    <p:sldId id="269" r:id="rId21"/>
    <p:sldId id="256" r:id="rId22"/>
    <p:sldId id="275" r:id="rId23"/>
    <p:sldId id="287" r:id="rId24"/>
    <p:sldId id="288" r:id="rId25"/>
    <p:sldId id="289" r:id="rId26"/>
    <p:sldId id="276" r:id="rId27"/>
    <p:sldId id="270" r:id="rId28"/>
    <p:sldId id="271" r:id="rId29"/>
    <p:sldId id="272" r:id="rId30"/>
    <p:sldId id="273" r:id="rId31"/>
    <p:sldId id="274"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029"/>
    <a:srgbClr val="F1AE01"/>
    <a:srgbClr val="063E6C"/>
    <a:srgbClr val="77B7E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52130" autoAdjust="0"/>
  </p:normalViewPr>
  <p:slideViewPr>
    <p:cSldViewPr snapToGrid="0" snapToObjects="1">
      <p:cViewPr varScale="1">
        <p:scale>
          <a:sx n="34" d="100"/>
          <a:sy n="34" d="100"/>
        </p:scale>
        <p:origin x="2400" y="3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459579-36C7-4052-883D-B74462539A0F}" type="doc">
      <dgm:prSet loTypeId="urn:microsoft.com/office/officeart/2005/8/layout/cycle1" loCatId="cycle" qsTypeId="urn:microsoft.com/office/officeart/2005/8/quickstyle/simple5" qsCatId="simple" csTypeId="urn:microsoft.com/office/officeart/2005/8/colors/accent0_2" csCatId="mainScheme" phldr="1"/>
      <dgm:spPr/>
      <dgm:t>
        <a:bodyPr/>
        <a:lstStyle/>
        <a:p>
          <a:endParaRPr lang="en-US"/>
        </a:p>
      </dgm:t>
    </dgm:pt>
    <dgm:pt modelId="{9BB34F5F-121E-4E81-A105-7275EF2A5EEF}">
      <dgm:prSet phldrT="[Text]" custT="1"/>
      <dgm:spPr/>
      <dgm:t>
        <a:bodyPr/>
        <a:lstStyle/>
        <a:p>
          <a:r>
            <a:rPr lang="en-US" sz="1600" b="0" dirty="0" smtClean="0">
              <a:latin typeface="Calibri" pitchFamily="34" charset="0"/>
            </a:rPr>
            <a:t>Optimize the Whole</a:t>
          </a:r>
          <a:endParaRPr lang="en-US" sz="1600" b="0" dirty="0">
            <a:latin typeface="Calibri" pitchFamily="34" charset="0"/>
          </a:endParaRPr>
        </a:p>
      </dgm:t>
    </dgm:pt>
    <dgm:pt modelId="{FAA120FC-44AE-45E5-96F6-7FA9F78CE628}" type="sibTrans" cxnId="{ADACD731-954E-4170-8BD1-1B4AC150D57F}">
      <dgm:prSet/>
      <dgm:spPr/>
      <dgm:t>
        <a:bodyPr/>
        <a:lstStyle/>
        <a:p>
          <a:endParaRPr lang="en-US" sz="2800" b="0"/>
        </a:p>
      </dgm:t>
    </dgm:pt>
    <dgm:pt modelId="{887C79E9-273C-40FA-8915-D766BBA95F4C}" type="parTrans" cxnId="{ADACD731-954E-4170-8BD1-1B4AC150D57F}">
      <dgm:prSet/>
      <dgm:spPr/>
      <dgm:t>
        <a:bodyPr/>
        <a:lstStyle/>
        <a:p>
          <a:endParaRPr lang="en-US" sz="2800" b="0"/>
        </a:p>
      </dgm:t>
    </dgm:pt>
    <dgm:pt modelId="{2EB836F6-16D1-4A6E-9E7A-2364D112F306}">
      <dgm:prSet phldrT="[Text]" custT="1"/>
      <dgm:spPr/>
      <dgm:t>
        <a:bodyPr/>
        <a:lstStyle/>
        <a:p>
          <a:r>
            <a:rPr lang="en-US" sz="1600" b="0" dirty="0" smtClean="0">
              <a:latin typeface="Calibri" pitchFamily="34" charset="0"/>
            </a:rPr>
            <a:t>Respect People</a:t>
          </a:r>
          <a:endParaRPr lang="en-US" sz="1600" b="0" dirty="0">
            <a:latin typeface="Calibri" pitchFamily="34" charset="0"/>
          </a:endParaRPr>
        </a:p>
      </dgm:t>
    </dgm:pt>
    <dgm:pt modelId="{ACCA5498-10BA-4D83-878B-71BD21F92B35}" type="sibTrans" cxnId="{F7BF6134-0332-44A0-923F-20981F6FAF1F}">
      <dgm:prSet/>
      <dgm:spPr/>
      <dgm:t>
        <a:bodyPr/>
        <a:lstStyle/>
        <a:p>
          <a:endParaRPr lang="en-US" sz="2800" b="0"/>
        </a:p>
      </dgm:t>
    </dgm:pt>
    <dgm:pt modelId="{F9A50EFB-FC7C-454D-98D8-37E8BE9E894B}" type="parTrans" cxnId="{F7BF6134-0332-44A0-923F-20981F6FAF1F}">
      <dgm:prSet/>
      <dgm:spPr/>
      <dgm:t>
        <a:bodyPr/>
        <a:lstStyle/>
        <a:p>
          <a:endParaRPr lang="en-US" sz="2800" b="0"/>
        </a:p>
      </dgm:t>
    </dgm:pt>
    <dgm:pt modelId="{1E04E559-DC21-4E7E-9FA3-8AA9E0B2E0C5}">
      <dgm:prSet phldrT="[Text]" custT="1"/>
      <dgm:spPr/>
      <dgm:t>
        <a:bodyPr/>
        <a:lstStyle/>
        <a:p>
          <a:r>
            <a:rPr lang="en-US" sz="1600" b="0" dirty="0" smtClean="0">
              <a:latin typeface="Calibri" pitchFamily="34" charset="0"/>
            </a:rPr>
            <a:t>Deliver Fast</a:t>
          </a:r>
          <a:endParaRPr lang="en-US" sz="1600" b="0" dirty="0">
            <a:latin typeface="Calibri" pitchFamily="34" charset="0"/>
          </a:endParaRPr>
        </a:p>
      </dgm:t>
    </dgm:pt>
    <dgm:pt modelId="{8080D2C7-BF8E-47F5-9AA1-108246CD2601}" type="sibTrans" cxnId="{A49EF80C-02D1-40D0-8331-74408ABB542E}">
      <dgm:prSet/>
      <dgm:spPr/>
      <dgm:t>
        <a:bodyPr/>
        <a:lstStyle/>
        <a:p>
          <a:endParaRPr lang="en-US" sz="2800" b="0"/>
        </a:p>
      </dgm:t>
    </dgm:pt>
    <dgm:pt modelId="{4E8B15C3-F857-4C5A-9007-D02611D6BEBE}" type="parTrans" cxnId="{A49EF80C-02D1-40D0-8331-74408ABB542E}">
      <dgm:prSet/>
      <dgm:spPr/>
      <dgm:t>
        <a:bodyPr/>
        <a:lstStyle/>
        <a:p>
          <a:endParaRPr lang="en-US" sz="2800" b="0"/>
        </a:p>
      </dgm:t>
    </dgm:pt>
    <dgm:pt modelId="{180D64FB-CE92-46BB-A918-4B82E3355C8C}">
      <dgm:prSet phldrT="[Text]" custT="1"/>
      <dgm:spPr/>
      <dgm:t>
        <a:bodyPr/>
        <a:lstStyle/>
        <a:p>
          <a:r>
            <a:rPr lang="en-US" sz="1600" b="0" dirty="0" smtClean="0">
              <a:latin typeface="Calibri" pitchFamily="34" charset="0"/>
            </a:rPr>
            <a:t>Defer Commitment</a:t>
          </a:r>
          <a:endParaRPr lang="en-US" sz="1600" b="0" dirty="0">
            <a:latin typeface="Calibri" pitchFamily="34" charset="0"/>
          </a:endParaRPr>
        </a:p>
      </dgm:t>
    </dgm:pt>
    <dgm:pt modelId="{622105C1-BC7C-4EC9-9CB2-041078D8D163}" type="sibTrans" cxnId="{B470E07A-F86B-4987-80D8-215F7DF26B4C}">
      <dgm:prSet/>
      <dgm:spPr/>
      <dgm:t>
        <a:bodyPr/>
        <a:lstStyle/>
        <a:p>
          <a:endParaRPr lang="en-US" sz="2800" b="0"/>
        </a:p>
      </dgm:t>
    </dgm:pt>
    <dgm:pt modelId="{CB38FCBA-ECE0-4827-A9FC-7ED0F35FD593}" type="parTrans" cxnId="{B470E07A-F86B-4987-80D8-215F7DF26B4C}">
      <dgm:prSet/>
      <dgm:spPr/>
      <dgm:t>
        <a:bodyPr/>
        <a:lstStyle/>
        <a:p>
          <a:endParaRPr lang="en-US" sz="2800" b="0"/>
        </a:p>
      </dgm:t>
    </dgm:pt>
    <dgm:pt modelId="{A7DDDAFD-8A7D-41DB-B210-B6C4B467D7F8}">
      <dgm:prSet phldrT="[Text]" custT="1"/>
      <dgm:spPr/>
      <dgm:t>
        <a:bodyPr/>
        <a:lstStyle/>
        <a:p>
          <a:r>
            <a:rPr lang="en-US" sz="1600" b="0" dirty="0" smtClean="0">
              <a:latin typeface="Calibri" pitchFamily="34" charset="0"/>
            </a:rPr>
            <a:t>Create Knowledge</a:t>
          </a:r>
          <a:endParaRPr lang="en-US" sz="1600" b="0" dirty="0">
            <a:latin typeface="Calibri" pitchFamily="34" charset="0"/>
          </a:endParaRPr>
        </a:p>
      </dgm:t>
    </dgm:pt>
    <dgm:pt modelId="{5E766847-8CA1-42A6-80D1-93933BC7545E}" type="sibTrans" cxnId="{7B6A99C9-8AB2-4297-9E72-D906EECBF1C4}">
      <dgm:prSet/>
      <dgm:spPr/>
      <dgm:t>
        <a:bodyPr/>
        <a:lstStyle/>
        <a:p>
          <a:endParaRPr lang="en-US" sz="2800" b="0"/>
        </a:p>
      </dgm:t>
    </dgm:pt>
    <dgm:pt modelId="{65F10413-493E-4709-9C62-AAFEA17CE585}" type="parTrans" cxnId="{7B6A99C9-8AB2-4297-9E72-D906EECBF1C4}">
      <dgm:prSet/>
      <dgm:spPr/>
      <dgm:t>
        <a:bodyPr/>
        <a:lstStyle/>
        <a:p>
          <a:endParaRPr lang="en-US" sz="2800" b="0"/>
        </a:p>
      </dgm:t>
    </dgm:pt>
    <dgm:pt modelId="{7A2D0F8F-1854-4276-8649-7ABAF9953ECD}">
      <dgm:prSet phldrT="[Text]" custT="1"/>
      <dgm:spPr/>
      <dgm:t>
        <a:bodyPr/>
        <a:lstStyle/>
        <a:p>
          <a:r>
            <a:rPr lang="en-US" sz="1600" b="0" dirty="0" smtClean="0">
              <a:latin typeface="Calibri" pitchFamily="34" charset="0"/>
            </a:rPr>
            <a:t>Build Quality In</a:t>
          </a:r>
          <a:endParaRPr lang="en-US" sz="1600" b="0" dirty="0">
            <a:latin typeface="Calibri" pitchFamily="34" charset="0"/>
          </a:endParaRPr>
        </a:p>
      </dgm:t>
    </dgm:pt>
    <dgm:pt modelId="{F2338AD8-C5FC-465C-BA54-D01B2300900A}" type="sibTrans" cxnId="{E2AAB0CD-FAE0-417B-A2CC-FA73FBB73552}">
      <dgm:prSet/>
      <dgm:spPr/>
      <dgm:t>
        <a:bodyPr/>
        <a:lstStyle/>
        <a:p>
          <a:endParaRPr lang="en-US" sz="2800" b="0"/>
        </a:p>
      </dgm:t>
    </dgm:pt>
    <dgm:pt modelId="{6D92181A-9FDD-446D-A9AD-22EB15E52F1D}" type="parTrans" cxnId="{E2AAB0CD-FAE0-417B-A2CC-FA73FBB73552}">
      <dgm:prSet/>
      <dgm:spPr/>
      <dgm:t>
        <a:bodyPr/>
        <a:lstStyle/>
        <a:p>
          <a:endParaRPr lang="en-US" sz="2800" b="0"/>
        </a:p>
      </dgm:t>
    </dgm:pt>
    <dgm:pt modelId="{F800BAEB-7456-406F-B0FB-346DCA7D0AFA}">
      <dgm:prSet phldrT="[Text]" custT="1"/>
      <dgm:spPr/>
      <dgm:t>
        <a:bodyPr/>
        <a:lstStyle/>
        <a:p>
          <a:r>
            <a:rPr lang="en-US" sz="1600" b="1" dirty="0" smtClean="0">
              <a:solidFill>
                <a:schemeClr val="accent1"/>
              </a:solidFill>
              <a:latin typeface="Calibri" pitchFamily="34" charset="0"/>
            </a:rPr>
            <a:t>Eliminate Waste</a:t>
          </a:r>
          <a:endParaRPr lang="en-US" sz="1600" b="1" dirty="0">
            <a:solidFill>
              <a:schemeClr val="accent1"/>
            </a:solidFill>
            <a:latin typeface="Calibri" pitchFamily="34" charset="0"/>
          </a:endParaRPr>
        </a:p>
      </dgm:t>
    </dgm:pt>
    <dgm:pt modelId="{1B315DBD-0FAB-48C9-BC8D-AC1BC200164D}" type="parTrans" cxnId="{0117F189-049B-4909-8571-4B48001C89FF}">
      <dgm:prSet/>
      <dgm:spPr/>
      <dgm:t>
        <a:bodyPr/>
        <a:lstStyle/>
        <a:p>
          <a:endParaRPr lang="en-US"/>
        </a:p>
      </dgm:t>
    </dgm:pt>
    <dgm:pt modelId="{709C9DDE-FC82-4B7C-8001-F9CE2629A812}" type="sibTrans" cxnId="{0117F189-049B-4909-8571-4B48001C89FF}">
      <dgm:prSet/>
      <dgm:spPr/>
      <dgm:t>
        <a:bodyPr/>
        <a:lstStyle/>
        <a:p>
          <a:endParaRPr lang="en-US"/>
        </a:p>
      </dgm:t>
    </dgm:pt>
    <dgm:pt modelId="{53DEA4B1-7C27-48FC-ACC3-7491DAA337CC}" type="pres">
      <dgm:prSet presAssocID="{41459579-36C7-4052-883D-B74462539A0F}" presName="cycle" presStyleCnt="0">
        <dgm:presLayoutVars>
          <dgm:dir/>
          <dgm:resizeHandles val="exact"/>
        </dgm:presLayoutVars>
      </dgm:prSet>
      <dgm:spPr/>
      <dgm:t>
        <a:bodyPr/>
        <a:lstStyle/>
        <a:p>
          <a:endParaRPr lang="en-US"/>
        </a:p>
      </dgm:t>
    </dgm:pt>
    <dgm:pt modelId="{9F5A7DEF-F8DA-4764-BBB2-EF13781FB693}" type="pres">
      <dgm:prSet presAssocID="{F800BAEB-7456-406F-B0FB-346DCA7D0AFA}" presName="dummy" presStyleCnt="0"/>
      <dgm:spPr/>
    </dgm:pt>
    <dgm:pt modelId="{74AA2BF8-651B-4F4B-B4BD-3EDCBE5CB51D}" type="pres">
      <dgm:prSet presAssocID="{F800BAEB-7456-406F-B0FB-346DCA7D0AFA}" presName="node" presStyleLbl="revTx" presStyleIdx="0" presStyleCnt="7" custScaleX="144625">
        <dgm:presLayoutVars>
          <dgm:bulletEnabled val="1"/>
        </dgm:presLayoutVars>
      </dgm:prSet>
      <dgm:spPr/>
      <dgm:t>
        <a:bodyPr/>
        <a:lstStyle/>
        <a:p>
          <a:endParaRPr lang="en-US"/>
        </a:p>
      </dgm:t>
    </dgm:pt>
    <dgm:pt modelId="{87D853B5-1EEA-4961-AD56-E8C218ECA7BF}" type="pres">
      <dgm:prSet presAssocID="{709C9DDE-FC82-4B7C-8001-F9CE2629A812}" presName="sibTrans" presStyleLbl="node1" presStyleIdx="0" presStyleCnt="7"/>
      <dgm:spPr/>
      <dgm:t>
        <a:bodyPr/>
        <a:lstStyle/>
        <a:p>
          <a:endParaRPr lang="en-US"/>
        </a:p>
      </dgm:t>
    </dgm:pt>
    <dgm:pt modelId="{C590E92B-2589-4B19-A5F9-87A1337A5DB9}" type="pres">
      <dgm:prSet presAssocID="{7A2D0F8F-1854-4276-8649-7ABAF9953ECD}" presName="dummy" presStyleCnt="0"/>
      <dgm:spPr/>
    </dgm:pt>
    <dgm:pt modelId="{CC2D5440-3540-4806-8E4E-2867EBF5E1C6}" type="pres">
      <dgm:prSet presAssocID="{7A2D0F8F-1854-4276-8649-7ABAF9953ECD}" presName="node" presStyleLbl="revTx" presStyleIdx="1" presStyleCnt="7" custScaleX="144625">
        <dgm:presLayoutVars>
          <dgm:bulletEnabled val="1"/>
        </dgm:presLayoutVars>
      </dgm:prSet>
      <dgm:spPr/>
      <dgm:t>
        <a:bodyPr/>
        <a:lstStyle/>
        <a:p>
          <a:endParaRPr lang="en-US"/>
        </a:p>
      </dgm:t>
    </dgm:pt>
    <dgm:pt modelId="{2A595FAB-E8D5-4B81-BE13-A7C39C6AA907}" type="pres">
      <dgm:prSet presAssocID="{F2338AD8-C5FC-465C-BA54-D01B2300900A}" presName="sibTrans" presStyleLbl="node1" presStyleIdx="1" presStyleCnt="7"/>
      <dgm:spPr/>
      <dgm:t>
        <a:bodyPr/>
        <a:lstStyle/>
        <a:p>
          <a:endParaRPr lang="en-US"/>
        </a:p>
      </dgm:t>
    </dgm:pt>
    <dgm:pt modelId="{94926D63-0560-48DA-8160-2D4A76F627DB}" type="pres">
      <dgm:prSet presAssocID="{A7DDDAFD-8A7D-41DB-B210-B6C4B467D7F8}" presName="dummy" presStyleCnt="0"/>
      <dgm:spPr/>
    </dgm:pt>
    <dgm:pt modelId="{190A03A8-6404-44AD-AF89-FECE677B210F}" type="pres">
      <dgm:prSet presAssocID="{A7DDDAFD-8A7D-41DB-B210-B6C4B467D7F8}" presName="node" presStyleLbl="revTx" presStyleIdx="2" presStyleCnt="7" custScaleX="139733">
        <dgm:presLayoutVars>
          <dgm:bulletEnabled val="1"/>
        </dgm:presLayoutVars>
      </dgm:prSet>
      <dgm:spPr/>
      <dgm:t>
        <a:bodyPr/>
        <a:lstStyle/>
        <a:p>
          <a:endParaRPr lang="en-US"/>
        </a:p>
      </dgm:t>
    </dgm:pt>
    <dgm:pt modelId="{A40FFBD6-74CB-4EE4-8A84-B9F50A7C156C}" type="pres">
      <dgm:prSet presAssocID="{5E766847-8CA1-42A6-80D1-93933BC7545E}" presName="sibTrans" presStyleLbl="node1" presStyleIdx="2" presStyleCnt="7"/>
      <dgm:spPr/>
      <dgm:t>
        <a:bodyPr/>
        <a:lstStyle/>
        <a:p>
          <a:endParaRPr lang="en-US"/>
        </a:p>
      </dgm:t>
    </dgm:pt>
    <dgm:pt modelId="{39CD174F-1546-4481-8AE6-6F3BCF9EB666}" type="pres">
      <dgm:prSet presAssocID="{180D64FB-CE92-46BB-A918-4B82E3355C8C}" presName="dummy" presStyleCnt="0"/>
      <dgm:spPr/>
    </dgm:pt>
    <dgm:pt modelId="{748C5985-DA4E-4AAC-B542-140818F5D5A0}" type="pres">
      <dgm:prSet presAssocID="{180D64FB-CE92-46BB-A918-4B82E3355C8C}" presName="node" presStyleLbl="revTx" presStyleIdx="3" presStyleCnt="7" custScaleX="146269">
        <dgm:presLayoutVars>
          <dgm:bulletEnabled val="1"/>
        </dgm:presLayoutVars>
      </dgm:prSet>
      <dgm:spPr/>
      <dgm:t>
        <a:bodyPr/>
        <a:lstStyle/>
        <a:p>
          <a:endParaRPr lang="en-US"/>
        </a:p>
      </dgm:t>
    </dgm:pt>
    <dgm:pt modelId="{41453719-620A-41E1-AE31-28FF3D4B09C8}" type="pres">
      <dgm:prSet presAssocID="{622105C1-BC7C-4EC9-9CB2-041078D8D163}" presName="sibTrans" presStyleLbl="node1" presStyleIdx="3" presStyleCnt="7"/>
      <dgm:spPr/>
      <dgm:t>
        <a:bodyPr/>
        <a:lstStyle/>
        <a:p>
          <a:endParaRPr lang="en-US"/>
        </a:p>
      </dgm:t>
    </dgm:pt>
    <dgm:pt modelId="{1FABBC93-7239-4C6D-BC05-0DC6C0257D6F}" type="pres">
      <dgm:prSet presAssocID="{1E04E559-DC21-4E7E-9FA3-8AA9E0B2E0C5}" presName="dummy" presStyleCnt="0"/>
      <dgm:spPr/>
    </dgm:pt>
    <dgm:pt modelId="{E4A9676A-18D1-471C-A5C0-08E012EE4EC6}" type="pres">
      <dgm:prSet presAssocID="{1E04E559-DC21-4E7E-9FA3-8AA9E0B2E0C5}" presName="node" presStyleLbl="revTx" presStyleIdx="4" presStyleCnt="7">
        <dgm:presLayoutVars>
          <dgm:bulletEnabled val="1"/>
        </dgm:presLayoutVars>
      </dgm:prSet>
      <dgm:spPr/>
      <dgm:t>
        <a:bodyPr/>
        <a:lstStyle/>
        <a:p>
          <a:endParaRPr lang="en-US"/>
        </a:p>
      </dgm:t>
    </dgm:pt>
    <dgm:pt modelId="{40FCA05D-6BA1-4A23-95CF-221B8407C84B}" type="pres">
      <dgm:prSet presAssocID="{8080D2C7-BF8E-47F5-9AA1-108246CD2601}" presName="sibTrans" presStyleLbl="node1" presStyleIdx="4" presStyleCnt="7"/>
      <dgm:spPr/>
      <dgm:t>
        <a:bodyPr/>
        <a:lstStyle/>
        <a:p>
          <a:endParaRPr lang="en-US"/>
        </a:p>
      </dgm:t>
    </dgm:pt>
    <dgm:pt modelId="{79AF9E9B-4D25-45FF-879E-F61A037EB29A}" type="pres">
      <dgm:prSet presAssocID="{2EB836F6-16D1-4A6E-9E7A-2364D112F306}" presName="dummy" presStyleCnt="0"/>
      <dgm:spPr/>
    </dgm:pt>
    <dgm:pt modelId="{964420C7-62BB-4F1B-8653-C22DDD9DF1F8}" type="pres">
      <dgm:prSet presAssocID="{2EB836F6-16D1-4A6E-9E7A-2364D112F306}" presName="node" presStyleLbl="revTx" presStyleIdx="5" presStyleCnt="7">
        <dgm:presLayoutVars>
          <dgm:bulletEnabled val="1"/>
        </dgm:presLayoutVars>
      </dgm:prSet>
      <dgm:spPr/>
      <dgm:t>
        <a:bodyPr/>
        <a:lstStyle/>
        <a:p>
          <a:endParaRPr lang="en-US"/>
        </a:p>
      </dgm:t>
    </dgm:pt>
    <dgm:pt modelId="{9C0D8533-F95C-4ED3-AD7A-D317C942DFDA}" type="pres">
      <dgm:prSet presAssocID="{ACCA5498-10BA-4D83-878B-71BD21F92B35}" presName="sibTrans" presStyleLbl="node1" presStyleIdx="5" presStyleCnt="7"/>
      <dgm:spPr/>
      <dgm:t>
        <a:bodyPr/>
        <a:lstStyle/>
        <a:p>
          <a:endParaRPr lang="en-US"/>
        </a:p>
      </dgm:t>
    </dgm:pt>
    <dgm:pt modelId="{BA3E16A7-02C7-4113-9DCF-1DEE68C9C37C}" type="pres">
      <dgm:prSet presAssocID="{9BB34F5F-121E-4E81-A105-7275EF2A5EEF}" presName="dummy" presStyleCnt="0"/>
      <dgm:spPr/>
    </dgm:pt>
    <dgm:pt modelId="{E55248F4-4881-4331-AC2C-545A31F21C9D}" type="pres">
      <dgm:prSet presAssocID="{9BB34F5F-121E-4E81-A105-7275EF2A5EEF}" presName="node" presStyleLbl="revTx" presStyleIdx="6" presStyleCnt="7" custScaleX="182435">
        <dgm:presLayoutVars>
          <dgm:bulletEnabled val="1"/>
        </dgm:presLayoutVars>
      </dgm:prSet>
      <dgm:spPr/>
      <dgm:t>
        <a:bodyPr/>
        <a:lstStyle/>
        <a:p>
          <a:endParaRPr lang="en-US"/>
        </a:p>
      </dgm:t>
    </dgm:pt>
    <dgm:pt modelId="{7EBFE85D-75D8-420E-8759-E2A8A1F56EAE}" type="pres">
      <dgm:prSet presAssocID="{FAA120FC-44AE-45E5-96F6-7FA9F78CE628}" presName="sibTrans" presStyleLbl="node1" presStyleIdx="6" presStyleCnt="7" custScaleX="106692" custScaleY="102144"/>
      <dgm:spPr/>
      <dgm:t>
        <a:bodyPr/>
        <a:lstStyle/>
        <a:p>
          <a:endParaRPr lang="en-US"/>
        </a:p>
      </dgm:t>
    </dgm:pt>
  </dgm:ptLst>
  <dgm:cxnLst>
    <dgm:cxn modelId="{A49EF80C-02D1-40D0-8331-74408ABB542E}" srcId="{41459579-36C7-4052-883D-B74462539A0F}" destId="{1E04E559-DC21-4E7E-9FA3-8AA9E0B2E0C5}" srcOrd="4" destOrd="0" parTransId="{4E8B15C3-F857-4C5A-9007-D02611D6BEBE}" sibTransId="{8080D2C7-BF8E-47F5-9AA1-108246CD2601}"/>
    <dgm:cxn modelId="{C65B5C33-7F0A-472D-A839-4BA2C3B0611B}" type="presOf" srcId="{180D64FB-CE92-46BB-A918-4B82E3355C8C}" destId="{748C5985-DA4E-4AAC-B542-140818F5D5A0}" srcOrd="0" destOrd="0" presId="urn:microsoft.com/office/officeart/2005/8/layout/cycle1"/>
    <dgm:cxn modelId="{EFE50E2E-B21A-4AA3-92B8-39179F7ADF5B}" type="presOf" srcId="{41459579-36C7-4052-883D-B74462539A0F}" destId="{53DEA4B1-7C27-48FC-ACC3-7491DAA337CC}" srcOrd="0" destOrd="0" presId="urn:microsoft.com/office/officeart/2005/8/layout/cycle1"/>
    <dgm:cxn modelId="{A518A826-CBA2-429B-B6CD-8BB0F779B599}" type="presOf" srcId="{A7DDDAFD-8A7D-41DB-B210-B6C4B467D7F8}" destId="{190A03A8-6404-44AD-AF89-FECE677B210F}" srcOrd="0" destOrd="0" presId="urn:microsoft.com/office/officeart/2005/8/layout/cycle1"/>
    <dgm:cxn modelId="{B130E890-EC4A-41E2-8A85-C73D303E521F}" type="presOf" srcId="{622105C1-BC7C-4EC9-9CB2-041078D8D163}" destId="{41453719-620A-41E1-AE31-28FF3D4B09C8}" srcOrd="0" destOrd="0" presId="urn:microsoft.com/office/officeart/2005/8/layout/cycle1"/>
    <dgm:cxn modelId="{B470E07A-F86B-4987-80D8-215F7DF26B4C}" srcId="{41459579-36C7-4052-883D-B74462539A0F}" destId="{180D64FB-CE92-46BB-A918-4B82E3355C8C}" srcOrd="3" destOrd="0" parTransId="{CB38FCBA-ECE0-4827-A9FC-7ED0F35FD593}" sibTransId="{622105C1-BC7C-4EC9-9CB2-041078D8D163}"/>
    <dgm:cxn modelId="{15C60955-E5DD-4BD8-92CA-2BBEACD05EBF}" type="presOf" srcId="{2EB836F6-16D1-4A6E-9E7A-2364D112F306}" destId="{964420C7-62BB-4F1B-8653-C22DDD9DF1F8}" srcOrd="0" destOrd="0" presId="urn:microsoft.com/office/officeart/2005/8/layout/cycle1"/>
    <dgm:cxn modelId="{E2AAB0CD-FAE0-417B-A2CC-FA73FBB73552}" srcId="{41459579-36C7-4052-883D-B74462539A0F}" destId="{7A2D0F8F-1854-4276-8649-7ABAF9953ECD}" srcOrd="1" destOrd="0" parTransId="{6D92181A-9FDD-446D-A9AD-22EB15E52F1D}" sibTransId="{F2338AD8-C5FC-465C-BA54-D01B2300900A}"/>
    <dgm:cxn modelId="{FFEBFB4A-135D-4D5A-B136-71949DD73F58}" type="presOf" srcId="{ACCA5498-10BA-4D83-878B-71BD21F92B35}" destId="{9C0D8533-F95C-4ED3-AD7A-D317C942DFDA}" srcOrd="0" destOrd="0" presId="urn:microsoft.com/office/officeart/2005/8/layout/cycle1"/>
    <dgm:cxn modelId="{F7BF6134-0332-44A0-923F-20981F6FAF1F}" srcId="{41459579-36C7-4052-883D-B74462539A0F}" destId="{2EB836F6-16D1-4A6E-9E7A-2364D112F306}" srcOrd="5" destOrd="0" parTransId="{F9A50EFB-FC7C-454D-98D8-37E8BE9E894B}" sibTransId="{ACCA5498-10BA-4D83-878B-71BD21F92B35}"/>
    <dgm:cxn modelId="{7B6A99C9-8AB2-4297-9E72-D906EECBF1C4}" srcId="{41459579-36C7-4052-883D-B74462539A0F}" destId="{A7DDDAFD-8A7D-41DB-B210-B6C4B467D7F8}" srcOrd="2" destOrd="0" parTransId="{65F10413-493E-4709-9C62-AAFEA17CE585}" sibTransId="{5E766847-8CA1-42A6-80D1-93933BC7545E}"/>
    <dgm:cxn modelId="{ADACD731-954E-4170-8BD1-1B4AC150D57F}" srcId="{41459579-36C7-4052-883D-B74462539A0F}" destId="{9BB34F5F-121E-4E81-A105-7275EF2A5EEF}" srcOrd="6" destOrd="0" parTransId="{887C79E9-273C-40FA-8915-D766BBA95F4C}" sibTransId="{FAA120FC-44AE-45E5-96F6-7FA9F78CE628}"/>
    <dgm:cxn modelId="{F8332328-5953-4E05-A629-3548948B1B05}" type="presOf" srcId="{5E766847-8CA1-42A6-80D1-93933BC7545E}" destId="{A40FFBD6-74CB-4EE4-8A84-B9F50A7C156C}" srcOrd="0" destOrd="0" presId="urn:microsoft.com/office/officeart/2005/8/layout/cycle1"/>
    <dgm:cxn modelId="{94A7228E-FF53-4F7A-AEC4-DAA4DCC0F1A8}" type="presOf" srcId="{7A2D0F8F-1854-4276-8649-7ABAF9953ECD}" destId="{CC2D5440-3540-4806-8E4E-2867EBF5E1C6}" srcOrd="0" destOrd="0" presId="urn:microsoft.com/office/officeart/2005/8/layout/cycle1"/>
    <dgm:cxn modelId="{2116A727-4865-4474-ADC2-D5E956B26A53}" type="presOf" srcId="{9BB34F5F-121E-4E81-A105-7275EF2A5EEF}" destId="{E55248F4-4881-4331-AC2C-545A31F21C9D}" srcOrd="0" destOrd="0" presId="urn:microsoft.com/office/officeart/2005/8/layout/cycle1"/>
    <dgm:cxn modelId="{36045614-80E6-4A76-9FE1-B0ED209F2519}" type="presOf" srcId="{F2338AD8-C5FC-465C-BA54-D01B2300900A}" destId="{2A595FAB-E8D5-4B81-BE13-A7C39C6AA907}" srcOrd="0" destOrd="0" presId="urn:microsoft.com/office/officeart/2005/8/layout/cycle1"/>
    <dgm:cxn modelId="{5D7C07E5-E2F3-4B4D-9AFE-0377F487616B}" type="presOf" srcId="{F800BAEB-7456-406F-B0FB-346DCA7D0AFA}" destId="{74AA2BF8-651B-4F4B-B4BD-3EDCBE5CB51D}" srcOrd="0" destOrd="0" presId="urn:microsoft.com/office/officeart/2005/8/layout/cycle1"/>
    <dgm:cxn modelId="{0117F189-049B-4909-8571-4B48001C89FF}" srcId="{41459579-36C7-4052-883D-B74462539A0F}" destId="{F800BAEB-7456-406F-B0FB-346DCA7D0AFA}" srcOrd="0" destOrd="0" parTransId="{1B315DBD-0FAB-48C9-BC8D-AC1BC200164D}" sibTransId="{709C9DDE-FC82-4B7C-8001-F9CE2629A812}"/>
    <dgm:cxn modelId="{3D6B47EE-57AC-42E3-87CE-AD3C89950D02}" type="presOf" srcId="{8080D2C7-BF8E-47F5-9AA1-108246CD2601}" destId="{40FCA05D-6BA1-4A23-95CF-221B8407C84B}" srcOrd="0" destOrd="0" presId="urn:microsoft.com/office/officeart/2005/8/layout/cycle1"/>
    <dgm:cxn modelId="{0069E340-87B7-4332-A1DE-5773BD61AE65}" type="presOf" srcId="{FAA120FC-44AE-45E5-96F6-7FA9F78CE628}" destId="{7EBFE85D-75D8-420E-8759-E2A8A1F56EAE}" srcOrd="0" destOrd="0" presId="urn:microsoft.com/office/officeart/2005/8/layout/cycle1"/>
    <dgm:cxn modelId="{82E0ED7A-384C-4C26-82F6-D747D09DC2D3}" type="presOf" srcId="{709C9DDE-FC82-4B7C-8001-F9CE2629A812}" destId="{87D853B5-1EEA-4961-AD56-E8C218ECA7BF}" srcOrd="0" destOrd="0" presId="urn:microsoft.com/office/officeart/2005/8/layout/cycle1"/>
    <dgm:cxn modelId="{73185DBE-71BB-467B-AF7C-1C59F472C035}" type="presOf" srcId="{1E04E559-DC21-4E7E-9FA3-8AA9E0B2E0C5}" destId="{E4A9676A-18D1-471C-A5C0-08E012EE4EC6}" srcOrd="0" destOrd="0" presId="urn:microsoft.com/office/officeart/2005/8/layout/cycle1"/>
    <dgm:cxn modelId="{CFE96D87-E803-4543-B8DA-BDD5D5BF147A}" type="presParOf" srcId="{53DEA4B1-7C27-48FC-ACC3-7491DAA337CC}" destId="{9F5A7DEF-F8DA-4764-BBB2-EF13781FB693}" srcOrd="0" destOrd="0" presId="urn:microsoft.com/office/officeart/2005/8/layout/cycle1"/>
    <dgm:cxn modelId="{828250D9-D10F-48E5-BF46-430045272151}" type="presParOf" srcId="{53DEA4B1-7C27-48FC-ACC3-7491DAA337CC}" destId="{74AA2BF8-651B-4F4B-B4BD-3EDCBE5CB51D}" srcOrd="1" destOrd="0" presId="urn:microsoft.com/office/officeart/2005/8/layout/cycle1"/>
    <dgm:cxn modelId="{BB85FF6C-F9E1-434B-B3D5-D206FE8C18FD}" type="presParOf" srcId="{53DEA4B1-7C27-48FC-ACC3-7491DAA337CC}" destId="{87D853B5-1EEA-4961-AD56-E8C218ECA7BF}" srcOrd="2" destOrd="0" presId="urn:microsoft.com/office/officeart/2005/8/layout/cycle1"/>
    <dgm:cxn modelId="{E5A8C1D0-AAAF-47A9-8F14-90CC8ED1178F}" type="presParOf" srcId="{53DEA4B1-7C27-48FC-ACC3-7491DAA337CC}" destId="{C590E92B-2589-4B19-A5F9-87A1337A5DB9}" srcOrd="3" destOrd="0" presId="urn:microsoft.com/office/officeart/2005/8/layout/cycle1"/>
    <dgm:cxn modelId="{435DCACE-65D7-4849-9CB1-71494EC40DD0}" type="presParOf" srcId="{53DEA4B1-7C27-48FC-ACC3-7491DAA337CC}" destId="{CC2D5440-3540-4806-8E4E-2867EBF5E1C6}" srcOrd="4" destOrd="0" presId="urn:microsoft.com/office/officeart/2005/8/layout/cycle1"/>
    <dgm:cxn modelId="{8BFA332B-2DBB-4DFC-9265-09A73397D3A9}" type="presParOf" srcId="{53DEA4B1-7C27-48FC-ACC3-7491DAA337CC}" destId="{2A595FAB-E8D5-4B81-BE13-A7C39C6AA907}" srcOrd="5" destOrd="0" presId="urn:microsoft.com/office/officeart/2005/8/layout/cycle1"/>
    <dgm:cxn modelId="{0FB6AC93-E6A3-457A-82F8-69C739C88CC5}" type="presParOf" srcId="{53DEA4B1-7C27-48FC-ACC3-7491DAA337CC}" destId="{94926D63-0560-48DA-8160-2D4A76F627DB}" srcOrd="6" destOrd="0" presId="urn:microsoft.com/office/officeart/2005/8/layout/cycle1"/>
    <dgm:cxn modelId="{D8867247-B600-4334-8E88-DF32F88F9CB7}" type="presParOf" srcId="{53DEA4B1-7C27-48FC-ACC3-7491DAA337CC}" destId="{190A03A8-6404-44AD-AF89-FECE677B210F}" srcOrd="7" destOrd="0" presId="urn:microsoft.com/office/officeart/2005/8/layout/cycle1"/>
    <dgm:cxn modelId="{374911DA-C70E-4B01-A1DE-FA39E9401209}" type="presParOf" srcId="{53DEA4B1-7C27-48FC-ACC3-7491DAA337CC}" destId="{A40FFBD6-74CB-4EE4-8A84-B9F50A7C156C}" srcOrd="8" destOrd="0" presId="urn:microsoft.com/office/officeart/2005/8/layout/cycle1"/>
    <dgm:cxn modelId="{197A6C30-715D-46B2-AD80-D26EB8B2FEA8}" type="presParOf" srcId="{53DEA4B1-7C27-48FC-ACC3-7491DAA337CC}" destId="{39CD174F-1546-4481-8AE6-6F3BCF9EB666}" srcOrd="9" destOrd="0" presId="urn:microsoft.com/office/officeart/2005/8/layout/cycle1"/>
    <dgm:cxn modelId="{F5454A05-211C-4382-B266-BDA1FEF73AAC}" type="presParOf" srcId="{53DEA4B1-7C27-48FC-ACC3-7491DAA337CC}" destId="{748C5985-DA4E-4AAC-B542-140818F5D5A0}" srcOrd="10" destOrd="0" presId="urn:microsoft.com/office/officeart/2005/8/layout/cycle1"/>
    <dgm:cxn modelId="{25713A82-8AD0-45D5-AEB8-C68C382F1227}" type="presParOf" srcId="{53DEA4B1-7C27-48FC-ACC3-7491DAA337CC}" destId="{41453719-620A-41E1-AE31-28FF3D4B09C8}" srcOrd="11" destOrd="0" presId="urn:microsoft.com/office/officeart/2005/8/layout/cycle1"/>
    <dgm:cxn modelId="{BBCB295B-6A59-4D86-A9C7-099F70DC630C}" type="presParOf" srcId="{53DEA4B1-7C27-48FC-ACC3-7491DAA337CC}" destId="{1FABBC93-7239-4C6D-BC05-0DC6C0257D6F}" srcOrd="12" destOrd="0" presId="urn:microsoft.com/office/officeart/2005/8/layout/cycle1"/>
    <dgm:cxn modelId="{852501CD-6AB1-4B78-96F2-88E1B6A502C1}" type="presParOf" srcId="{53DEA4B1-7C27-48FC-ACC3-7491DAA337CC}" destId="{E4A9676A-18D1-471C-A5C0-08E012EE4EC6}" srcOrd="13" destOrd="0" presId="urn:microsoft.com/office/officeart/2005/8/layout/cycle1"/>
    <dgm:cxn modelId="{77C9C5D8-187F-4B67-BC19-4C187D4B4801}" type="presParOf" srcId="{53DEA4B1-7C27-48FC-ACC3-7491DAA337CC}" destId="{40FCA05D-6BA1-4A23-95CF-221B8407C84B}" srcOrd="14" destOrd="0" presId="urn:microsoft.com/office/officeart/2005/8/layout/cycle1"/>
    <dgm:cxn modelId="{D386D28D-E539-4C6D-BAE6-44E761E77654}" type="presParOf" srcId="{53DEA4B1-7C27-48FC-ACC3-7491DAA337CC}" destId="{79AF9E9B-4D25-45FF-879E-F61A037EB29A}" srcOrd="15" destOrd="0" presId="urn:microsoft.com/office/officeart/2005/8/layout/cycle1"/>
    <dgm:cxn modelId="{CA6E9444-3C07-4C20-9D16-14BE4ADBEC64}" type="presParOf" srcId="{53DEA4B1-7C27-48FC-ACC3-7491DAA337CC}" destId="{964420C7-62BB-4F1B-8653-C22DDD9DF1F8}" srcOrd="16" destOrd="0" presId="urn:microsoft.com/office/officeart/2005/8/layout/cycle1"/>
    <dgm:cxn modelId="{B00E8346-81F9-43BD-A307-0162FDA9C7B3}" type="presParOf" srcId="{53DEA4B1-7C27-48FC-ACC3-7491DAA337CC}" destId="{9C0D8533-F95C-4ED3-AD7A-D317C942DFDA}" srcOrd="17" destOrd="0" presId="urn:microsoft.com/office/officeart/2005/8/layout/cycle1"/>
    <dgm:cxn modelId="{98AC3622-5A29-4C57-ADE5-598A0B49EB12}" type="presParOf" srcId="{53DEA4B1-7C27-48FC-ACC3-7491DAA337CC}" destId="{BA3E16A7-02C7-4113-9DCF-1DEE68C9C37C}" srcOrd="18" destOrd="0" presId="urn:microsoft.com/office/officeart/2005/8/layout/cycle1"/>
    <dgm:cxn modelId="{BCC9406F-A1A5-4F51-99D9-E9A2B8001DCB}" type="presParOf" srcId="{53DEA4B1-7C27-48FC-ACC3-7491DAA337CC}" destId="{E55248F4-4881-4331-AC2C-545A31F21C9D}" srcOrd="19" destOrd="0" presId="urn:microsoft.com/office/officeart/2005/8/layout/cycle1"/>
    <dgm:cxn modelId="{C4AFB45D-0B67-411D-B2C0-3E05832EFFB7}" type="presParOf" srcId="{53DEA4B1-7C27-48FC-ACC3-7491DAA337CC}" destId="{7EBFE85D-75D8-420E-8759-E2A8A1F56EAE}" srcOrd="20"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34939E3-74F7-46B3-A936-DD415C6A8384}" type="doc">
      <dgm:prSet loTypeId="urn:microsoft.com/office/officeart/2005/8/layout/hierarchy4" loCatId="relationship" qsTypeId="urn:microsoft.com/office/officeart/2005/8/quickstyle/simple5" qsCatId="simple" csTypeId="urn:microsoft.com/office/officeart/2005/8/colors/accent2_2" csCatId="accent2" phldr="1"/>
      <dgm:spPr/>
      <dgm:t>
        <a:bodyPr/>
        <a:lstStyle/>
        <a:p>
          <a:endParaRPr lang="en-US"/>
        </a:p>
      </dgm:t>
    </dgm:pt>
    <dgm:pt modelId="{747E2431-0544-4356-83FA-6B820A05DAB5}">
      <dgm:prSet phldrT="[Text]"/>
      <dgm:spPr>
        <a:solidFill>
          <a:schemeClr val="tx2">
            <a:lumMod val="75000"/>
          </a:schemeClr>
        </a:solidFill>
      </dgm:spPr>
      <dgm:t>
        <a:bodyPr/>
        <a:lstStyle/>
        <a:p>
          <a:r>
            <a:rPr lang="en-US" dirty="0" smtClean="0"/>
            <a:t>Iteration 1</a:t>
          </a:r>
          <a:endParaRPr lang="en-US" dirty="0"/>
        </a:p>
      </dgm:t>
    </dgm:pt>
    <dgm:pt modelId="{BC9453A1-2690-438B-8FEA-752A79CC1F3A}" type="parTrans" cxnId="{D09F2954-CAE9-4CA3-B3BE-83512BC3503F}">
      <dgm:prSet/>
      <dgm:spPr/>
      <dgm:t>
        <a:bodyPr/>
        <a:lstStyle/>
        <a:p>
          <a:endParaRPr lang="en-US"/>
        </a:p>
      </dgm:t>
    </dgm:pt>
    <dgm:pt modelId="{814D9D5D-EC8D-452C-A652-DD7BEC5D3B53}" type="sibTrans" cxnId="{D09F2954-CAE9-4CA3-B3BE-83512BC3503F}">
      <dgm:prSet/>
      <dgm:spPr/>
      <dgm:t>
        <a:bodyPr/>
        <a:lstStyle/>
        <a:p>
          <a:endParaRPr lang="en-US"/>
        </a:p>
      </dgm:t>
    </dgm:pt>
    <dgm:pt modelId="{917D63EC-52D8-46CD-A399-EA466A9F684E}">
      <dgm:prSet phldrT="[Text]"/>
      <dgm:spPr>
        <a:solidFill>
          <a:schemeClr val="tx2">
            <a:lumMod val="75000"/>
          </a:schemeClr>
        </a:solidFill>
      </dgm:spPr>
      <dgm:t>
        <a:bodyPr/>
        <a:lstStyle/>
        <a:p>
          <a:r>
            <a:rPr lang="en-US" dirty="0" smtClean="0"/>
            <a:t>Iteration Planning</a:t>
          </a:r>
          <a:endParaRPr lang="en-US" dirty="0"/>
        </a:p>
      </dgm:t>
    </dgm:pt>
    <dgm:pt modelId="{040D7ACF-DF73-4C28-B0C1-3AC16D7FB92F}" type="parTrans" cxnId="{A350569F-672B-4B4B-80BF-63C0E6CBE699}">
      <dgm:prSet/>
      <dgm:spPr/>
      <dgm:t>
        <a:bodyPr/>
        <a:lstStyle/>
        <a:p>
          <a:endParaRPr lang="en-US"/>
        </a:p>
      </dgm:t>
    </dgm:pt>
    <dgm:pt modelId="{7B7624D5-E3ED-4D9A-9680-D2F40F4006DA}" type="sibTrans" cxnId="{A350569F-672B-4B4B-80BF-63C0E6CBE699}">
      <dgm:prSet/>
      <dgm:spPr/>
      <dgm:t>
        <a:bodyPr/>
        <a:lstStyle/>
        <a:p>
          <a:endParaRPr lang="en-US"/>
        </a:p>
      </dgm:t>
    </dgm:pt>
    <dgm:pt modelId="{5407D1C9-9E04-43E6-9EA5-6BC6BB71C287}">
      <dgm:prSet phldrT="[Text]"/>
      <dgm:spPr>
        <a:solidFill>
          <a:schemeClr val="tx2">
            <a:lumMod val="75000"/>
          </a:schemeClr>
        </a:solidFill>
      </dgm:spPr>
      <dgm:t>
        <a:bodyPr/>
        <a:lstStyle/>
        <a:p>
          <a:r>
            <a:rPr lang="en-US" dirty="0" smtClean="0"/>
            <a:t>Daily Standup</a:t>
          </a:r>
          <a:endParaRPr lang="en-US" dirty="0"/>
        </a:p>
      </dgm:t>
    </dgm:pt>
    <dgm:pt modelId="{57F021E0-C081-4A31-884A-A94A6D145BCE}" type="parTrans" cxnId="{D153B339-311C-4BFA-B1BD-F3345575511D}">
      <dgm:prSet/>
      <dgm:spPr/>
      <dgm:t>
        <a:bodyPr/>
        <a:lstStyle/>
        <a:p>
          <a:endParaRPr lang="en-US"/>
        </a:p>
      </dgm:t>
    </dgm:pt>
    <dgm:pt modelId="{C5B47998-2490-420D-8E96-9A349C67CBBD}" type="sibTrans" cxnId="{D153B339-311C-4BFA-B1BD-F3345575511D}">
      <dgm:prSet/>
      <dgm:spPr/>
      <dgm:t>
        <a:bodyPr/>
        <a:lstStyle/>
        <a:p>
          <a:endParaRPr lang="en-US"/>
        </a:p>
      </dgm:t>
    </dgm:pt>
    <dgm:pt modelId="{E245295E-D3A3-40F5-951F-A2483747BB19}">
      <dgm:prSet phldrT="[Text]"/>
      <dgm:spPr>
        <a:solidFill>
          <a:schemeClr val="tx2">
            <a:lumMod val="75000"/>
          </a:schemeClr>
        </a:solidFill>
      </dgm:spPr>
      <dgm:t>
        <a:bodyPr/>
        <a:lstStyle/>
        <a:p>
          <a:r>
            <a:rPr lang="en-US" dirty="0" smtClean="0"/>
            <a:t>Ops Review</a:t>
          </a:r>
          <a:endParaRPr lang="en-US" dirty="0"/>
        </a:p>
      </dgm:t>
    </dgm:pt>
    <dgm:pt modelId="{94B011F5-664F-4AA7-AD20-BD7FDF6D726D}" type="parTrans" cxnId="{0456DCF7-DE7A-49B7-8D63-74B6809105FB}">
      <dgm:prSet/>
      <dgm:spPr/>
      <dgm:t>
        <a:bodyPr/>
        <a:lstStyle/>
        <a:p>
          <a:endParaRPr lang="en-US"/>
        </a:p>
      </dgm:t>
    </dgm:pt>
    <dgm:pt modelId="{76227199-F65A-466B-8484-91EAD9F1BFCE}" type="sibTrans" cxnId="{0456DCF7-DE7A-49B7-8D63-74B6809105FB}">
      <dgm:prSet/>
      <dgm:spPr/>
      <dgm:t>
        <a:bodyPr/>
        <a:lstStyle/>
        <a:p>
          <a:endParaRPr lang="en-US"/>
        </a:p>
      </dgm:t>
    </dgm:pt>
    <dgm:pt modelId="{C0AF7133-1B36-475B-A7E5-D307987D7B1F}">
      <dgm:prSet phldrT="[Text]"/>
      <dgm:spPr>
        <a:solidFill>
          <a:schemeClr val="tx2">
            <a:lumMod val="75000"/>
          </a:schemeClr>
        </a:solidFill>
      </dgm:spPr>
      <dgm:t>
        <a:bodyPr/>
        <a:lstStyle/>
        <a:p>
          <a:r>
            <a:rPr lang="en-US" dirty="0" smtClean="0"/>
            <a:t>Iteration Planning</a:t>
          </a:r>
          <a:endParaRPr lang="en-US" dirty="0"/>
        </a:p>
      </dgm:t>
    </dgm:pt>
    <dgm:pt modelId="{5A3F631E-EAEA-4076-8884-F3A627971B5E}" type="parTrans" cxnId="{EC8EDB23-9FF1-4E3D-A841-282D1CB145C9}">
      <dgm:prSet/>
      <dgm:spPr/>
      <dgm:t>
        <a:bodyPr/>
        <a:lstStyle/>
        <a:p>
          <a:endParaRPr lang="en-US"/>
        </a:p>
      </dgm:t>
    </dgm:pt>
    <dgm:pt modelId="{BDA45B65-D187-42C1-AE76-C1CDD80EB71D}" type="sibTrans" cxnId="{EC8EDB23-9FF1-4E3D-A841-282D1CB145C9}">
      <dgm:prSet/>
      <dgm:spPr/>
      <dgm:t>
        <a:bodyPr/>
        <a:lstStyle/>
        <a:p>
          <a:endParaRPr lang="en-US"/>
        </a:p>
      </dgm:t>
    </dgm:pt>
    <dgm:pt modelId="{1B188DF3-3991-4679-A185-4BF3BE985D93}">
      <dgm:prSet phldrT="[Text]"/>
      <dgm:spPr>
        <a:solidFill>
          <a:schemeClr val="tx2">
            <a:lumMod val="75000"/>
          </a:schemeClr>
        </a:solidFill>
      </dgm:spPr>
      <dgm:t>
        <a:bodyPr/>
        <a:lstStyle/>
        <a:p>
          <a:r>
            <a:rPr lang="en-US" dirty="0" smtClean="0"/>
            <a:t>Daily Standup</a:t>
          </a:r>
          <a:endParaRPr lang="en-US" dirty="0"/>
        </a:p>
      </dgm:t>
    </dgm:pt>
    <dgm:pt modelId="{243EE7B9-3B06-455D-B022-70BFD9622C19}" type="parTrans" cxnId="{C10B38D6-27CE-4D8B-8384-C00EBA865E97}">
      <dgm:prSet/>
      <dgm:spPr/>
      <dgm:t>
        <a:bodyPr/>
        <a:lstStyle/>
        <a:p>
          <a:endParaRPr lang="en-US"/>
        </a:p>
      </dgm:t>
    </dgm:pt>
    <dgm:pt modelId="{7372FC13-F06F-4B42-909E-F214C199ABD1}" type="sibTrans" cxnId="{C10B38D6-27CE-4D8B-8384-C00EBA865E97}">
      <dgm:prSet/>
      <dgm:spPr/>
      <dgm:t>
        <a:bodyPr/>
        <a:lstStyle/>
        <a:p>
          <a:endParaRPr lang="en-US"/>
        </a:p>
      </dgm:t>
    </dgm:pt>
    <dgm:pt modelId="{FBD7FC6E-CEF0-405C-8133-BA9B56954573}">
      <dgm:prSet phldrT="[Text]"/>
      <dgm:spPr>
        <a:solidFill>
          <a:schemeClr val="tx2">
            <a:lumMod val="75000"/>
          </a:schemeClr>
        </a:solidFill>
      </dgm:spPr>
      <dgm:t>
        <a:bodyPr/>
        <a:lstStyle/>
        <a:p>
          <a:r>
            <a:rPr lang="en-US" dirty="0" smtClean="0"/>
            <a:t>Ops Review</a:t>
          </a:r>
          <a:endParaRPr lang="en-US" dirty="0"/>
        </a:p>
      </dgm:t>
    </dgm:pt>
    <dgm:pt modelId="{A1464962-070C-418E-AEB7-7C8E59EF3919}" type="parTrans" cxnId="{1541425F-A123-46C1-AC11-357BB995D4D2}">
      <dgm:prSet/>
      <dgm:spPr/>
      <dgm:t>
        <a:bodyPr/>
        <a:lstStyle/>
        <a:p>
          <a:endParaRPr lang="en-US"/>
        </a:p>
      </dgm:t>
    </dgm:pt>
    <dgm:pt modelId="{4E1D7A99-4DAB-433D-8746-B6A4481E5854}" type="sibTrans" cxnId="{1541425F-A123-46C1-AC11-357BB995D4D2}">
      <dgm:prSet/>
      <dgm:spPr/>
      <dgm:t>
        <a:bodyPr/>
        <a:lstStyle/>
        <a:p>
          <a:endParaRPr lang="en-US"/>
        </a:p>
      </dgm:t>
    </dgm:pt>
    <dgm:pt modelId="{6AFCE40E-7729-4DAF-8AE6-83381141D89F}">
      <dgm:prSet phldrT="[Text]"/>
      <dgm:spPr>
        <a:solidFill>
          <a:schemeClr val="tx2">
            <a:lumMod val="75000"/>
          </a:schemeClr>
        </a:solidFill>
      </dgm:spPr>
      <dgm:t>
        <a:bodyPr/>
        <a:lstStyle/>
        <a:p>
          <a:r>
            <a:rPr lang="en-US" dirty="0" smtClean="0"/>
            <a:t>Iteration n</a:t>
          </a:r>
          <a:endParaRPr lang="en-US" dirty="0"/>
        </a:p>
      </dgm:t>
    </dgm:pt>
    <dgm:pt modelId="{C5C8EFE7-8FE4-4FAC-B2A5-B57FD40B5074}" type="parTrans" cxnId="{DD8A7F0A-2295-40F2-ADF2-D4BFA0FBAB2E}">
      <dgm:prSet/>
      <dgm:spPr/>
      <dgm:t>
        <a:bodyPr/>
        <a:lstStyle/>
        <a:p>
          <a:endParaRPr lang="en-US"/>
        </a:p>
      </dgm:t>
    </dgm:pt>
    <dgm:pt modelId="{6CC808AA-9097-4EFB-A205-398E649AE8AB}" type="sibTrans" cxnId="{DD8A7F0A-2295-40F2-ADF2-D4BFA0FBAB2E}">
      <dgm:prSet/>
      <dgm:spPr/>
      <dgm:t>
        <a:bodyPr/>
        <a:lstStyle/>
        <a:p>
          <a:endParaRPr lang="en-US"/>
        </a:p>
      </dgm:t>
    </dgm:pt>
    <dgm:pt modelId="{C1F87020-00D2-4C37-B9C2-FFCA3934DE85}">
      <dgm:prSet phldrT="[Text]"/>
      <dgm:spPr>
        <a:solidFill>
          <a:schemeClr val="tx2">
            <a:lumMod val="75000"/>
          </a:schemeClr>
        </a:solidFill>
      </dgm:spPr>
      <dgm:t>
        <a:bodyPr/>
        <a:lstStyle/>
        <a:p>
          <a:r>
            <a:rPr lang="en-US" dirty="0" smtClean="0"/>
            <a:t>Release 1</a:t>
          </a:r>
          <a:endParaRPr lang="en-US" dirty="0"/>
        </a:p>
      </dgm:t>
    </dgm:pt>
    <dgm:pt modelId="{E558EDC7-0AFC-4ED3-9123-F3B57FFE9757}" type="sibTrans" cxnId="{E27E68A3-ABDF-406B-934C-17D6D8A77EA3}">
      <dgm:prSet/>
      <dgm:spPr/>
      <dgm:t>
        <a:bodyPr/>
        <a:lstStyle/>
        <a:p>
          <a:endParaRPr lang="en-US"/>
        </a:p>
      </dgm:t>
    </dgm:pt>
    <dgm:pt modelId="{59922D23-E63D-4E81-AEBE-6F07F1D28905}" type="parTrans" cxnId="{E27E68A3-ABDF-406B-934C-17D6D8A77EA3}">
      <dgm:prSet/>
      <dgm:spPr/>
      <dgm:t>
        <a:bodyPr/>
        <a:lstStyle/>
        <a:p>
          <a:endParaRPr lang="en-US"/>
        </a:p>
      </dgm:t>
    </dgm:pt>
    <dgm:pt modelId="{9170ED83-660E-4E4B-81F5-F55C990A6FE1}" type="pres">
      <dgm:prSet presAssocID="{E34939E3-74F7-46B3-A936-DD415C6A8384}" presName="Name0" presStyleCnt="0">
        <dgm:presLayoutVars>
          <dgm:chPref val="1"/>
          <dgm:dir/>
          <dgm:animOne val="branch"/>
          <dgm:animLvl val="lvl"/>
          <dgm:resizeHandles/>
        </dgm:presLayoutVars>
      </dgm:prSet>
      <dgm:spPr/>
      <dgm:t>
        <a:bodyPr/>
        <a:lstStyle/>
        <a:p>
          <a:endParaRPr lang="en-US"/>
        </a:p>
      </dgm:t>
    </dgm:pt>
    <dgm:pt modelId="{ABBAA99C-CB6D-4159-9775-1F08F2A8E452}" type="pres">
      <dgm:prSet presAssocID="{C1F87020-00D2-4C37-B9C2-FFCA3934DE85}" presName="vertOne" presStyleCnt="0"/>
      <dgm:spPr/>
    </dgm:pt>
    <dgm:pt modelId="{41C92F28-5328-4948-9880-9FBE4B1A2D74}" type="pres">
      <dgm:prSet presAssocID="{C1F87020-00D2-4C37-B9C2-FFCA3934DE85}" presName="txOne" presStyleLbl="node0" presStyleIdx="0" presStyleCnt="1" custScaleY="60613">
        <dgm:presLayoutVars>
          <dgm:chPref val="3"/>
        </dgm:presLayoutVars>
      </dgm:prSet>
      <dgm:spPr/>
      <dgm:t>
        <a:bodyPr/>
        <a:lstStyle/>
        <a:p>
          <a:endParaRPr lang="en-US"/>
        </a:p>
      </dgm:t>
    </dgm:pt>
    <dgm:pt modelId="{FD07F4C0-8A9F-4EFD-A2C0-D4084A6B6C49}" type="pres">
      <dgm:prSet presAssocID="{C1F87020-00D2-4C37-B9C2-FFCA3934DE85}" presName="parTransOne" presStyleCnt="0"/>
      <dgm:spPr/>
    </dgm:pt>
    <dgm:pt modelId="{71B0A53B-C65A-4B11-BB24-BD63AEE1C16F}" type="pres">
      <dgm:prSet presAssocID="{C1F87020-00D2-4C37-B9C2-FFCA3934DE85}" presName="horzOne" presStyleCnt="0"/>
      <dgm:spPr/>
    </dgm:pt>
    <dgm:pt modelId="{70B6E441-11CF-4A2A-ABBC-3E38229AECA5}" type="pres">
      <dgm:prSet presAssocID="{747E2431-0544-4356-83FA-6B820A05DAB5}" presName="vertTwo" presStyleCnt="0"/>
      <dgm:spPr/>
    </dgm:pt>
    <dgm:pt modelId="{0F08E7AA-5605-4873-B07D-011D90D3DE30}" type="pres">
      <dgm:prSet presAssocID="{747E2431-0544-4356-83FA-6B820A05DAB5}" presName="txTwo" presStyleLbl="node2" presStyleIdx="0" presStyleCnt="2">
        <dgm:presLayoutVars>
          <dgm:chPref val="3"/>
        </dgm:presLayoutVars>
      </dgm:prSet>
      <dgm:spPr/>
      <dgm:t>
        <a:bodyPr/>
        <a:lstStyle/>
        <a:p>
          <a:endParaRPr lang="en-US"/>
        </a:p>
      </dgm:t>
    </dgm:pt>
    <dgm:pt modelId="{B5AA5415-1151-4AD4-A297-4106993AF7FF}" type="pres">
      <dgm:prSet presAssocID="{747E2431-0544-4356-83FA-6B820A05DAB5}" presName="parTransTwo" presStyleCnt="0"/>
      <dgm:spPr/>
    </dgm:pt>
    <dgm:pt modelId="{2D3792BC-80D2-4987-9494-5D2606C91845}" type="pres">
      <dgm:prSet presAssocID="{747E2431-0544-4356-83FA-6B820A05DAB5}" presName="horzTwo" presStyleCnt="0"/>
      <dgm:spPr/>
    </dgm:pt>
    <dgm:pt modelId="{9C0FD297-F220-4796-A74B-64FF5C542888}" type="pres">
      <dgm:prSet presAssocID="{917D63EC-52D8-46CD-A399-EA466A9F684E}" presName="vertThree" presStyleCnt="0"/>
      <dgm:spPr/>
    </dgm:pt>
    <dgm:pt modelId="{6BAC5D47-D2FE-4007-9546-065BCA037333}" type="pres">
      <dgm:prSet presAssocID="{917D63EC-52D8-46CD-A399-EA466A9F684E}" presName="txThree" presStyleLbl="node3" presStyleIdx="0" presStyleCnt="6">
        <dgm:presLayoutVars>
          <dgm:chPref val="3"/>
        </dgm:presLayoutVars>
      </dgm:prSet>
      <dgm:spPr/>
      <dgm:t>
        <a:bodyPr/>
        <a:lstStyle/>
        <a:p>
          <a:endParaRPr lang="en-US"/>
        </a:p>
      </dgm:t>
    </dgm:pt>
    <dgm:pt modelId="{8F56C5ED-7ED2-42E4-AEDD-B02F9E212727}" type="pres">
      <dgm:prSet presAssocID="{917D63EC-52D8-46CD-A399-EA466A9F684E}" presName="horzThree" presStyleCnt="0"/>
      <dgm:spPr/>
    </dgm:pt>
    <dgm:pt modelId="{66CC0F3F-8C36-4D98-BE5B-FEEF38425783}" type="pres">
      <dgm:prSet presAssocID="{7B7624D5-E3ED-4D9A-9680-D2F40F4006DA}" presName="sibSpaceThree" presStyleCnt="0"/>
      <dgm:spPr/>
    </dgm:pt>
    <dgm:pt modelId="{76B7C121-FCFB-4135-A502-C86FBE47221A}" type="pres">
      <dgm:prSet presAssocID="{5407D1C9-9E04-43E6-9EA5-6BC6BB71C287}" presName="vertThree" presStyleCnt="0"/>
      <dgm:spPr/>
    </dgm:pt>
    <dgm:pt modelId="{3681F6C0-5E12-4B12-AF1C-470D133135D6}" type="pres">
      <dgm:prSet presAssocID="{5407D1C9-9E04-43E6-9EA5-6BC6BB71C287}" presName="txThree" presStyleLbl="node3" presStyleIdx="1" presStyleCnt="6">
        <dgm:presLayoutVars>
          <dgm:chPref val="3"/>
        </dgm:presLayoutVars>
      </dgm:prSet>
      <dgm:spPr/>
      <dgm:t>
        <a:bodyPr/>
        <a:lstStyle/>
        <a:p>
          <a:endParaRPr lang="en-US"/>
        </a:p>
      </dgm:t>
    </dgm:pt>
    <dgm:pt modelId="{D224E7B8-C1BD-4E3C-A82F-A9B7CCFD7A29}" type="pres">
      <dgm:prSet presAssocID="{5407D1C9-9E04-43E6-9EA5-6BC6BB71C287}" presName="horzThree" presStyleCnt="0"/>
      <dgm:spPr/>
    </dgm:pt>
    <dgm:pt modelId="{950B73BC-93E5-4735-B80F-650B6ACDF262}" type="pres">
      <dgm:prSet presAssocID="{C5B47998-2490-420D-8E96-9A349C67CBBD}" presName="sibSpaceThree" presStyleCnt="0"/>
      <dgm:spPr/>
    </dgm:pt>
    <dgm:pt modelId="{7FC98724-43B2-43BC-B39F-93B4D81A6530}" type="pres">
      <dgm:prSet presAssocID="{E245295E-D3A3-40F5-951F-A2483747BB19}" presName="vertThree" presStyleCnt="0"/>
      <dgm:spPr/>
    </dgm:pt>
    <dgm:pt modelId="{57CA9B06-5BC7-4741-A05E-C9E573FF2403}" type="pres">
      <dgm:prSet presAssocID="{E245295E-D3A3-40F5-951F-A2483747BB19}" presName="txThree" presStyleLbl="node3" presStyleIdx="2" presStyleCnt="6">
        <dgm:presLayoutVars>
          <dgm:chPref val="3"/>
        </dgm:presLayoutVars>
      </dgm:prSet>
      <dgm:spPr/>
      <dgm:t>
        <a:bodyPr/>
        <a:lstStyle/>
        <a:p>
          <a:endParaRPr lang="en-US"/>
        </a:p>
      </dgm:t>
    </dgm:pt>
    <dgm:pt modelId="{DC2A9E8E-96D8-4E24-9B07-EBF4F39191AD}" type="pres">
      <dgm:prSet presAssocID="{E245295E-D3A3-40F5-951F-A2483747BB19}" presName="horzThree" presStyleCnt="0"/>
      <dgm:spPr/>
    </dgm:pt>
    <dgm:pt modelId="{CC66BAC6-1EA6-46D0-8D74-18DE00D5D78C}" type="pres">
      <dgm:prSet presAssocID="{814D9D5D-EC8D-452C-A652-DD7BEC5D3B53}" presName="sibSpaceTwo" presStyleCnt="0"/>
      <dgm:spPr/>
    </dgm:pt>
    <dgm:pt modelId="{45B5B23C-3B4F-4D3B-B22E-681041A28623}" type="pres">
      <dgm:prSet presAssocID="{6AFCE40E-7729-4DAF-8AE6-83381141D89F}" presName="vertTwo" presStyleCnt="0"/>
      <dgm:spPr/>
    </dgm:pt>
    <dgm:pt modelId="{063F108C-388B-411A-B454-E93640391B12}" type="pres">
      <dgm:prSet presAssocID="{6AFCE40E-7729-4DAF-8AE6-83381141D89F}" presName="txTwo" presStyleLbl="node2" presStyleIdx="1" presStyleCnt="2">
        <dgm:presLayoutVars>
          <dgm:chPref val="3"/>
        </dgm:presLayoutVars>
      </dgm:prSet>
      <dgm:spPr/>
      <dgm:t>
        <a:bodyPr/>
        <a:lstStyle/>
        <a:p>
          <a:endParaRPr lang="en-US"/>
        </a:p>
      </dgm:t>
    </dgm:pt>
    <dgm:pt modelId="{FF84AD19-2165-404A-AC60-E376D294315D}" type="pres">
      <dgm:prSet presAssocID="{6AFCE40E-7729-4DAF-8AE6-83381141D89F}" presName="parTransTwo" presStyleCnt="0"/>
      <dgm:spPr/>
    </dgm:pt>
    <dgm:pt modelId="{09EB3DD8-B9CF-412A-940F-F2B99DD0DB6E}" type="pres">
      <dgm:prSet presAssocID="{6AFCE40E-7729-4DAF-8AE6-83381141D89F}" presName="horzTwo" presStyleCnt="0"/>
      <dgm:spPr/>
    </dgm:pt>
    <dgm:pt modelId="{E01F789B-67F7-4213-BD0D-C574BE49BA87}" type="pres">
      <dgm:prSet presAssocID="{C0AF7133-1B36-475B-A7E5-D307987D7B1F}" presName="vertThree" presStyleCnt="0"/>
      <dgm:spPr/>
    </dgm:pt>
    <dgm:pt modelId="{29BBD880-E858-4360-B35E-9E7B04055364}" type="pres">
      <dgm:prSet presAssocID="{C0AF7133-1B36-475B-A7E5-D307987D7B1F}" presName="txThree" presStyleLbl="node3" presStyleIdx="3" presStyleCnt="6">
        <dgm:presLayoutVars>
          <dgm:chPref val="3"/>
        </dgm:presLayoutVars>
      </dgm:prSet>
      <dgm:spPr/>
      <dgm:t>
        <a:bodyPr/>
        <a:lstStyle/>
        <a:p>
          <a:endParaRPr lang="en-US"/>
        </a:p>
      </dgm:t>
    </dgm:pt>
    <dgm:pt modelId="{57927333-76C6-4192-A791-E8B19C4109B1}" type="pres">
      <dgm:prSet presAssocID="{C0AF7133-1B36-475B-A7E5-D307987D7B1F}" presName="horzThree" presStyleCnt="0"/>
      <dgm:spPr/>
    </dgm:pt>
    <dgm:pt modelId="{91EC6FEB-0CCC-4C35-A8F1-5AE194C475E1}" type="pres">
      <dgm:prSet presAssocID="{BDA45B65-D187-42C1-AE76-C1CDD80EB71D}" presName="sibSpaceThree" presStyleCnt="0"/>
      <dgm:spPr/>
    </dgm:pt>
    <dgm:pt modelId="{BE9C547E-E0F4-4129-B420-56BF7DBF3165}" type="pres">
      <dgm:prSet presAssocID="{1B188DF3-3991-4679-A185-4BF3BE985D93}" presName="vertThree" presStyleCnt="0"/>
      <dgm:spPr/>
    </dgm:pt>
    <dgm:pt modelId="{ECE44A21-331F-42CF-A5DB-E7337D8397A0}" type="pres">
      <dgm:prSet presAssocID="{1B188DF3-3991-4679-A185-4BF3BE985D93}" presName="txThree" presStyleLbl="node3" presStyleIdx="4" presStyleCnt="6">
        <dgm:presLayoutVars>
          <dgm:chPref val="3"/>
        </dgm:presLayoutVars>
      </dgm:prSet>
      <dgm:spPr/>
      <dgm:t>
        <a:bodyPr/>
        <a:lstStyle/>
        <a:p>
          <a:endParaRPr lang="en-US"/>
        </a:p>
      </dgm:t>
    </dgm:pt>
    <dgm:pt modelId="{68455BF8-93F8-4BD7-9D6D-C436943B4872}" type="pres">
      <dgm:prSet presAssocID="{1B188DF3-3991-4679-A185-4BF3BE985D93}" presName="horzThree" presStyleCnt="0"/>
      <dgm:spPr/>
    </dgm:pt>
    <dgm:pt modelId="{A74C9830-61F7-4F90-BA48-27E8A7AB14DD}" type="pres">
      <dgm:prSet presAssocID="{7372FC13-F06F-4B42-909E-F214C199ABD1}" presName="sibSpaceThree" presStyleCnt="0"/>
      <dgm:spPr/>
    </dgm:pt>
    <dgm:pt modelId="{6F5630C6-BBD6-459A-B7C1-296A1EEAD3E5}" type="pres">
      <dgm:prSet presAssocID="{FBD7FC6E-CEF0-405C-8133-BA9B56954573}" presName="vertThree" presStyleCnt="0"/>
      <dgm:spPr/>
    </dgm:pt>
    <dgm:pt modelId="{65549F70-BD65-4519-9678-8AAC8B666D94}" type="pres">
      <dgm:prSet presAssocID="{FBD7FC6E-CEF0-405C-8133-BA9B56954573}" presName="txThree" presStyleLbl="node3" presStyleIdx="5" presStyleCnt="6">
        <dgm:presLayoutVars>
          <dgm:chPref val="3"/>
        </dgm:presLayoutVars>
      </dgm:prSet>
      <dgm:spPr/>
      <dgm:t>
        <a:bodyPr/>
        <a:lstStyle/>
        <a:p>
          <a:endParaRPr lang="en-US"/>
        </a:p>
      </dgm:t>
    </dgm:pt>
    <dgm:pt modelId="{0A029A2A-0EA4-4B88-8C26-D34E2AA580A0}" type="pres">
      <dgm:prSet presAssocID="{FBD7FC6E-CEF0-405C-8133-BA9B56954573}" presName="horzThree" presStyleCnt="0"/>
      <dgm:spPr/>
    </dgm:pt>
  </dgm:ptLst>
  <dgm:cxnLst>
    <dgm:cxn modelId="{955EA7E2-AFD7-42FE-82AC-833E4A891CD1}" type="presOf" srcId="{C0AF7133-1B36-475B-A7E5-D307987D7B1F}" destId="{29BBD880-E858-4360-B35E-9E7B04055364}" srcOrd="0" destOrd="0" presId="urn:microsoft.com/office/officeart/2005/8/layout/hierarchy4"/>
    <dgm:cxn modelId="{C10B38D6-27CE-4D8B-8384-C00EBA865E97}" srcId="{6AFCE40E-7729-4DAF-8AE6-83381141D89F}" destId="{1B188DF3-3991-4679-A185-4BF3BE985D93}" srcOrd="1" destOrd="0" parTransId="{243EE7B9-3B06-455D-B022-70BFD9622C19}" sibTransId="{7372FC13-F06F-4B42-909E-F214C199ABD1}"/>
    <dgm:cxn modelId="{AE554CEE-B33F-4E54-AC27-006A4CE82CC5}" type="presOf" srcId="{5407D1C9-9E04-43E6-9EA5-6BC6BB71C287}" destId="{3681F6C0-5E12-4B12-AF1C-470D133135D6}" srcOrd="0" destOrd="0" presId="urn:microsoft.com/office/officeart/2005/8/layout/hierarchy4"/>
    <dgm:cxn modelId="{4FC0B9B1-DD56-43CB-BAC1-AC28DBBDEEED}" type="presOf" srcId="{917D63EC-52D8-46CD-A399-EA466A9F684E}" destId="{6BAC5D47-D2FE-4007-9546-065BCA037333}" srcOrd="0" destOrd="0" presId="urn:microsoft.com/office/officeart/2005/8/layout/hierarchy4"/>
    <dgm:cxn modelId="{1541425F-A123-46C1-AC11-357BB995D4D2}" srcId="{6AFCE40E-7729-4DAF-8AE6-83381141D89F}" destId="{FBD7FC6E-CEF0-405C-8133-BA9B56954573}" srcOrd="2" destOrd="0" parTransId="{A1464962-070C-418E-AEB7-7C8E59EF3919}" sibTransId="{4E1D7A99-4DAB-433D-8746-B6A4481E5854}"/>
    <dgm:cxn modelId="{E27E68A3-ABDF-406B-934C-17D6D8A77EA3}" srcId="{E34939E3-74F7-46B3-A936-DD415C6A8384}" destId="{C1F87020-00D2-4C37-B9C2-FFCA3934DE85}" srcOrd="0" destOrd="0" parTransId="{59922D23-E63D-4E81-AEBE-6F07F1D28905}" sibTransId="{E558EDC7-0AFC-4ED3-9123-F3B57FFE9757}"/>
    <dgm:cxn modelId="{BFECADB4-EE95-479E-A11F-4ACE5BFEF0C6}" type="presOf" srcId="{C1F87020-00D2-4C37-B9C2-FFCA3934DE85}" destId="{41C92F28-5328-4948-9880-9FBE4B1A2D74}" srcOrd="0" destOrd="0" presId="urn:microsoft.com/office/officeart/2005/8/layout/hierarchy4"/>
    <dgm:cxn modelId="{DD8A7F0A-2295-40F2-ADF2-D4BFA0FBAB2E}" srcId="{C1F87020-00D2-4C37-B9C2-FFCA3934DE85}" destId="{6AFCE40E-7729-4DAF-8AE6-83381141D89F}" srcOrd="1" destOrd="0" parTransId="{C5C8EFE7-8FE4-4FAC-B2A5-B57FD40B5074}" sibTransId="{6CC808AA-9097-4EFB-A205-398E649AE8AB}"/>
    <dgm:cxn modelId="{D153B339-311C-4BFA-B1BD-F3345575511D}" srcId="{747E2431-0544-4356-83FA-6B820A05DAB5}" destId="{5407D1C9-9E04-43E6-9EA5-6BC6BB71C287}" srcOrd="1" destOrd="0" parTransId="{57F021E0-C081-4A31-884A-A94A6D145BCE}" sibTransId="{C5B47998-2490-420D-8E96-9A349C67CBBD}"/>
    <dgm:cxn modelId="{11C46B6D-E99E-4C71-84E5-DFA6E3EF064D}" type="presOf" srcId="{FBD7FC6E-CEF0-405C-8133-BA9B56954573}" destId="{65549F70-BD65-4519-9678-8AAC8B666D94}" srcOrd="0" destOrd="0" presId="urn:microsoft.com/office/officeart/2005/8/layout/hierarchy4"/>
    <dgm:cxn modelId="{0456DCF7-DE7A-49B7-8D63-74B6809105FB}" srcId="{747E2431-0544-4356-83FA-6B820A05DAB5}" destId="{E245295E-D3A3-40F5-951F-A2483747BB19}" srcOrd="2" destOrd="0" parTransId="{94B011F5-664F-4AA7-AD20-BD7FDF6D726D}" sibTransId="{76227199-F65A-466B-8484-91EAD9F1BFCE}"/>
    <dgm:cxn modelId="{D09F2954-CAE9-4CA3-B3BE-83512BC3503F}" srcId="{C1F87020-00D2-4C37-B9C2-FFCA3934DE85}" destId="{747E2431-0544-4356-83FA-6B820A05DAB5}" srcOrd="0" destOrd="0" parTransId="{BC9453A1-2690-438B-8FEA-752A79CC1F3A}" sibTransId="{814D9D5D-EC8D-452C-A652-DD7BEC5D3B53}"/>
    <dgm:cxn modelId="{54614934-1F2B-44B0-B125-99710A0CDA8B}" type="presOf" srcId="{E34939E3-74F7-46B3-A936-DD415C6A8384}" destId="{9170ED83-660E-4E4B-81F5-F55C990A6FE1}" srcOrd="0" destOrd="0" presId="urn:microsoft.com/office/officeart/2005/8/layout/hierarchy4"/>
    <dgm:cxn modelId="{7FEED662-4AC6-4BF8-8673-B34CAC6F8D8B}" type="presOf" srcId="{6AFCE40E-7729-4DAF-8AE6-83381141D89F}" destId="{063F108C-388B-411A-B454-E93640391B12}" srcOrd="0" destOrd="0" presId="urn:microsoft.com/office/officeart/2005/8/layout/hierarchy4"/>
    <dgm:cxn modelId="{A350569F-672B-4B4B-80BF-63C0E6CBE699}" srcId="{747E2431-0544-4356-83FA-6B820A05DAB5}" destId="{917D63EC-52D8-46CD-A399-EA466A9F684E}" srcOrd="0" destOrd="0" parTransId="{040D7ACF-DF73-4C28-B0C1-3AC16D7FB92F}" sibTransId="{7B7624D5-E3ED-4D9A-9680-D2F40F4006DA}"/>
    <dgm:cxn modelId="{EC8EDB23-9FF1-4E3D-A841-282D1CB145C9}" srcId="{6AFCE40E-7729-4DAF-8AE6-83381141D89F}" destId="{C0AF7133-1B36-475B-A7E5-D307987D7B1F}" srcOrd="0" destOrd="0" parTransId="{5A3F631E-EAEA-4076-8884-F3A627971B5E}" sibTransId="{BDA45B65-D187-42C1-AE76-C1CDD80EB71D}"/>
    <dgm:cxn modelId="{54FA67A8-6164-47CF-8BA9-3BE25F9AEFC1}" type="presOf" srcId="{747E2431-0544-4356-83FA-6B820A05DAB5}" destId="{0F08E7AA-5605-4873-B07D-011D90D3DE30}" srcOrd="0" destOrd="0" presId="urn:microsoft.com/office/officeart/2005/8/layout/hierarchy4"/>
    <dgm:cxn modelId="{6A2C4533-EE44-404F-8495-2C087013ED6F}" type="presOf" srcId="{E245295E-D3A3-40F5-951F-A2483747BB19}" destId="{57CA9B06-5BC7-4741-A05E-C9E573FF2403}" srcOrd="0" destOrd="0" presId="urn:microsoft.com/office/officeart/2005/8/layout/hierarchy4"/>
    <dgm:cxn modelId="{E8973619-44B2-4209-ACB1-E30EE306941B}" type="presOf" srcId="{1B188DF3-3991-4679-A185-4BF3BE985D93}" destId="{ECE44A21-331F-42CF-A5DB-E7337D8397A0}" srcOrd="0" destOrd="0" presId="urn:microsoft.com/office/officeart/2005/8/layout/hierarchy4"/>
    <dgm:cxn modelId="{11270D58-DB7E-4362-B642-D3C2B9EBA961}" type="presParOf" srcId="{9170ED83-660E-4E4B-81F5-F55C990A6FE1}" destId="{ABBAA99C-CB6D-4159-9775-1F08F2A8E452}" srcOrd="0" destOrd="0" presId="urn:microsoft.com/office/officeart/2005/8/layout/hierarchy4"/>
    <dgm:cxn modelId="{4AAF0609-BC14-4792-97A2-F9D9F98A64CF}" type="presParOf" srcId="{ABBAA99C-CB6D-4159-9775-1F08F2A8E452}" destId="{41C92F28-5328-4948-9880-9FBE4B1A2D74}" srcOrd="0" destOrd="0" presId="urn:microsoft.com/office/officeart/2005/8/layout/hierarchy4"/>
    <dgm:cxn modelId="{FCF6F615-2E64-44D7-8EAA-E5E79FE25E53}" type="presParOf" srcId="{ABBAA99C-CB6D-4159-9775-1F08F2A8E452}" destId="{FD07F4C0-8A9F-4EFD-A2C0-D4084A6B6C49}" srcOrd="1" destOrd="0" presId="urn:microsoft.com/office/officeart/2005/8/layout/hierarchy4"/>
    <dgm:cxn modelId="{D8C3ED8F-6E20-4E61-9E6B-D97B2FC16746}" type="presParOf" srcId="{ABBAA99C-CB6D-4159-9775-1F08F2A8E452}" destId="{71B0A53B-C65A-4B11-BB24-BD63AEE1C16F}" srcOrd="2" destOrd="0" presId="urn:microsoft.com/office/officeart/2005/8/layout/hierarchy4"/>
    <dgm:cxn modelId="{53230E6C-C9EA-40EA-8BEB-2A52269382C6}" type="presParOf" srcId="{71B0A53B-C65A-4B11-BB24-BD63AEE1C16F}" destId="{70B6E441-11CF-4A2A-ABBC-3E38229AECA5}" srcOrd="0" destOrd="0" presId="urn:microsoft.com/office/officeart/2005/8/layout/hierarchy4"/>
    <dgm:cxn modelId="{01181FF2-B468-4560-9DDA-07B93DFDD6DA}" type="presParOf" srcId="{70B6E441-11CF-4A2A-ABBC-3E38229AECA5}" destId="{0F08E7AA-5605-4873-B07D-011D90D3DE30}" srcOrd="0" destOrd="0" presId="urn:microsoft.com/office/officeart/2005/8/layout/hierarchy4"/>
    <dgm:cxn modelId="{3C848F5D-A355-4E40-9227-85C212A9DE7F}" type="presParOf" srcId="{70B6E441-11CF-4A2A-ABBC-3E38229AECA5}" destId="{B5AA5415-1151-4AD4-A297-4106993AF7FF}" srcOrd="1" destOrd="0" presId="urn:microsoft.com/office/officeart/2005/8/layout/hierarchy4"/>
    <dgm:cxn modelId="{31E98072-5C35-4FBA-88A8-11D6F0967B9A}" type="presParOf" srcId="{70B6E441-11CF-4A2A-ABBC-3E38229AECA5}" destId="{2D3792BC-80D2-4987-9494-5D2606C91845}" srcOrd="2" destOrd="0" presId="urn:microsoft.com/office/officeart/2005/8/layout/hierarchy4"/>
    <dgm:cxn modelId="{6ECDEDD2-F8E1-44AB-A10D-8CE4804BA147}" type="presParOf" srcId="{2D3792BC-80D2-4987-9494-5D2606C91845}" destId="{9C0FD297-F220-4796-A74B-64FF5C542888}" srcOrd="0" destOrd="0" presId="urn:microsoft.com/office/officeart/2005/8/layout/hierarchy4"/>
    <dgm:cxn modelId="{BF155E20-341E-4746-8F94-CAE95A8D31DE}" type="presParOf" srcId="{9C0FD297-F220-4796-A74B-64FF5C542888}" destId="{6BAC5D47-D2FE-4007-9546-065BCA037333}" srcOrd="0" destOrd="0" presId="urn:microsoft.com/office/officeart/2005/8/layout/hierarchy4"/>
    <dgm:cxn modelId="{1FFADE73-AB87-4D8B-A4EC-896319A870C8}" type="presParOf" srcId="{9C0FD297-F220-4796-A74B-64FF5C542888}" destId="{8F56C5ED-7ED2-42E4-AEDD-B02F9E212727}" srcOrd="1" destOrd="0" presId="urn:microsoft.com/office/officeart/2005/8/layout/hierarchy4"/>
    <dgm:cxn modelId="{531A6ED7-4A4E-4C57-9EC1-0911CB64D59F}" type="presParOf" srcId="{2D3792BC-80D2-4987-9494-5D2606C91845}" destId="{66CC0F3F-8C36-4D98-BE5B-FEEF38425783}" srcOrd="1" destOrd="0" presId="urn:microsoft.com/office/officeart/2005/8/layout/hierarchy4"/>
    <dgm:cxn modelId="{78C4421D-1B00-4F33-A338-D00A5E5FB886}" type="presParOf" srcId="{2D3792BC-80D2-4987-9494-5D2606C91845}" destId="{76B7C121-FCFB-4135-A502-C86FBE47221A}" srcOrd="2" destOrd="0" presId="urn:microsoft.com/office/officeart/2005/8/layout/hierarchy4"/>
    <dgm:cxn modelId="{1099AF7B-AF77-4354-BE08-652A345B2263}" type="presParOf" srcId="{76B7C121-FCFB-4135-A502-C86FBE47221A}" destId="{3681F6C0-5E12-4B12-AF1C-470D133135D6}" srcOrd="0" destOrd="0" presId="urn:microsoft.com/office/officeart/2005/8/layout/hierarchy4"/>
    <dgm:cxn modelId="{EDBE00BF-33EE-4DA6-8AA7-83896D993BD3}" type="presParOf" srcId="{76B7C121-FCFB-4135-A502-C86FBE47221A}" destId="{D224E7B8-C1BD-4E3C-A82F-A9B7CCFD7A29}" srcOrd="1" destOrd="0" presId="urn:microsoft.com/office/officeart/2005/8/layout/hierarchy4"/>
    <dgm:cxn modelId="{3B9BAD83-8566-474A-A57F-B21B5E8D4BCB}" type="presParOf" srcId="{2D3792BC-80D2-4987-9494-5D2606C91845}" destId="{950B73BC-93E5-4735-B80F-650B6ACDF262}" srcOrd="3" destOrd="0" presId="urn:microsoft.com/office/officeart/2005/8/layout/hierarchy4"/>
    <dgm:cxn modelId="{C2A74C0C-B0BF-41E2-ABD0-A668C03171C5}" type="presParOf" srcId="{2D3792BC-80D2-4987-9494-5D2606C91845}" destId="{7FC98724-43B2-43BC-B39F-93B4D81A6530}" srcOrd="4" destOrd="0" presId="urn:microsoft.com/office/officeart/2005/8/layout/hierarchy4"/>
    <dgm:cxn modelId="{A1A9629A-A0A0-43D1-B718-DE760DF48417}" type="presParOf" srcId="{7FC98724-43B2-43BC-B39F-93B4D81A6530}" destId="{57CA9B06-5BC7-4741-A05E-C9E573FF2403}" srcOrd="0" destOrd="0" presId="urn:microsoft.com/office/officeart/2005/8/layout/hierarchy4"/>
    <dgm:cxn modelId="{69904697-3038-4DEF-8331-A836563DA4C3}" type="presParOf" srcId="{7FC98724-43B2-43BC-B39F-93B4D81A6530}" destId="{DC2A9E8E-96D8-4E24-9B07-EBF4F39191AD}" srcOrd="1" destOrd="0" presId="urn:microsoft.com/office/officeart/2005/8/layout/hierarchy4"/>
    <dgm:cxn modelId="{7F7422CE-A612-4763-AFE7-9DAD90E5C36A}" type="presParOf" srcId="{71B0A53B-C65A-4B11-BB24-BD63AEE1C16F}" destId="{CC66BAC6-1EA6-46D0-8D74-18DE00D5D78C}" srcOrd="1" destOrd="0" presId="urn:microsoft.com/office/officeart/2005/8/layout/hierarchy4"/>
    <dgm:cxn modelId="{82CE712C-DA11-4129-990C-17CC29680CAB}" type="presParOf" srcId="{71B0A53B-C65A-4B11-BB24-BD63AEE1C16F}" destId="{45B5B23C-3B4F-4D3B-B22E-681041A28623}" srcOrd="2" destOrd="0" presId="urn:microsoft.com/office/officeart/2005/8/layout/hierarchy4"/>
    <dgm:cxn modelId="{BE57737F-F177-4FE5-99DA-809FF5FCA1FA}" type="presParOf" srcId="{45B5B23C-3B4F-4D3B-B22E-681041A28623}" destId="{063F108C-388B-411A-B454-E93640391B12}" srcOrd="0" destOrd="0" presId="urn:microsoft.com/office/officeart/2005/8/layout/hierarchy4"/>
    <dgm:cxn modelId="{0F147DED-AE20-4361-90FB-9850AEDA9D6D}" type="presParOf" srcId="{45B5B23C-3B4F-4D3B-B22E-681041A28623}" destId="{FF84AD19-2165-404A-AC60-E376D294315D}" srcOrd="1" destOrd="0" presId="urn:microsoft.com/office/officeart/2005/8/layout/hierarchy4"/>
    <dgm:cxn modelId="{97BBA349-167F-4781-8014-051491DDFBB5}" type="presParOf" srcId="{45B5B23C-3B4F-4D3B-B22E-681041A28623}" destId="{09EB3DD8-B9CF-412A-940F-F2B99DD0DB6E}" srcOrd="2" destOrd="0" presId="urn:microsoft.com/office/officeart/2005/8/layout/hierarchy4"/>
    <dgm:cxn modelId="{10FE2F2D-2321-43C3-9FAE-34CE6E670871}" type="presParOf" srcId="{09EB3DD8-B9CF-412A-940F-F2B99DD0DB6E}" destId="{E01F789B-67F7-4213-BD0D-C574BE49BA87}" srcOrd="0" destOrd="0" presId="urn:microsoft.com/office/officeart/2005/8/layout/hierarchy4"/>
    <dgm:cxn modelId="{FCCA63BB-F694-4F42-8BE7-FD1A95874811}" type="presParOf" srcId="{E01F789B-67F7-4213-BD0D-C574BE49BA87}" destId="{29BBD880-E858-4360-B35E-9E7B04055364}" srcOrd="0" destOrd="0" presId="urn:microsoft.com/office/officeart/2005/8/layout/hierarchy4"/>
    <dgm:cxn modelId="{6DB2B2D0-0939-4E50-84B9-C084CED92D62}" type="presParOf" srcId="{E01F789B-67F7-4213-BD0D-C574BE49BA87}" destId="{57927333-76C6-4192-A791-E8B19C4109B1}" srcOrd="1" destOrd="0" presId="urn:microsoft.com/office/officeart/2005/8/layout/hierarchy4"/>
    <dgm:cxn modelId="{B7BA2081-B825-4B0D-BB42-0DD3500FBC17}" type="presParOf" srcId="{09EB3DD8-B9CF-412A-940F-F2B99DD0DB6E}" destId="{91EC6FEB-0CCC-4C35-A8F1-5AE194C475E1}" srcOrd="1" destOrd="0" presId="urn:microsoft.com/office/officeart/2005/8/layout/hierarchy4"/>
    <dgm:cxn modelId="{78989518-1937-47C8-9436-0C8532ED7380}" type="presParOf" srcId="{09EB3DD8-B9CF-412A-940F-F2B99DD0DB6E}" destId="{BE9C547E-E0F4-4129-B420-56BF7DBF3165}" srcOrd="2" destOrd="0" presId="urn:microsoft.com/office/officeart/2005/8/layout/hierarchy4"/>
    <dgm:cxn modelId="{AEAB7441-2B22-4430-9C35-264B3224BBF2}" type="presParOf" srcId="{BE9C547E-E0F4-4129-B420-56BF7DBF3165}" destId="{ECE44A21-331F-42CF-A5DB-E7337D8397A0}" srcOrd="0" destOrd="0" presId="urn:microsoft.com/office/officeart/2005/8/layout/hierarchy4"/>
    <dgm:cxn modelId="{F0F2754E-2584-4251-B475-0F9EA57B639D}" type="presParOf" srcId="{BE9C547E-E0F4-4129-B420-56BF7DBF3165}" destId="{68455BF8-93F8-4BD7-9D6D-C436943B4872}" srcOrd="1" destOrd="0" presId="urn:microsoft.com/office/officeart/2005/8/layout/hierarchy4"/>
    <dgm:cxn modelId="{545DEC33-98BB-4143-B5A0-8731E7ED4228}" type="presParOf" srcId="{09EB3DD8-B9CF-412A-940F-F2B99DD0DB6E}" destId="{A74C9830-61F7-4F90-BA48-27E8A7AB14DD}" srcOrd="3" destOrd="0" presId="urn:microsoft.com/office/officeart/2005/8/layout/hierarchy4"/>
    <dgm:cxn modelId="{77472046-9649-4F02-B40A-EAD016A74379}" type="presParOf" srcId="{09EB3DD8-B9CF-412A-940F-F2B99DD0DB6E}" destId="{6F5630C6-BBD6-459A-B7C1-296A1EEAD3E5}" srcOrd="4" destOrd="0" presId="urn:microsoft.com/office/officeart/2005/8/layout/hierarchy4"/>
    <dgm:cxn modelId="{483F1F71-2F6A-42B2-A583-D5FDDF5B698F}" type="presParOf" srcId="{6F5630C6-BBD6-459A-B7C1-296A1EEAD3E5}" destId="{65549F70-BD65-4519-9678-8AAC8B666D94}" srcOrd="0" destOrd="0" presId="urn:microsoft.com/office/officeart/2005/8/layout/hierarchy4"/>
    <dgm:cxn modelId="{83932AB3-89A7-4218-A85F-A6B70B734DC9}" type="presParOf" srcId="{6F5630C6-BBD6-459A-B7C1-296A1EEAD3E5}" destId="{0A029A2A-0EA4-4B88-8C26-D34E2AA580A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F523340-68B7-44C1-B2D7-A8925526FB9A}" type="doc">
      <dgm:prSet loTypeId="urn:microsoft.com/office/officeart/2005/8/layout/process2" loCatId="process" qsTypeId="urn:microsoft.com/office/officeart/2005/8/quickstyle/simple4" qsCatId="simple" csTypeId="urn:microsoft.com/office/officeart/2005/8/colors/accent4_3" csCatId="accent4" phldr="1"/>
      <dgm:spPr/>
    </dgm:pt>
    <dgm:pt modelId="{CB3BBC3D-65A9-444B-9193-7527D31D223E}">
      <dgm:prSet phldrT="[Text]"/>
      <dgm:spPr>
        <a:solidFill>
          <a:schemeClr val="tx2">
            <a:lumMod val="60000"/>
            <a:lumOff val="40000"/>
          </a:schemeClr>
        </a:solidFill>
      </dgm:spPr>
      <dgm:t>
        <a:bodyPr/>
        <a:lstStyle/>
        <a:p>
          <a:r>
            <a:rPr lang="en-US" dirty="0" smtClean="0"/>
            <a:t>Product Backlog</a:t>
          </a:r>
          <a:endParaRPr lang="en-US" dirty="0"/>
        </a:p>
      </dgm:t>
    </dgm:pt>
    <dgm:pt modelId="{25DAE958-DC89-4492-8409-E8249B17AD7A}" type="parTrans" cxnId="{08569D90-8DC4-4DE3-89D3-0A511C1370D8}">
      <dgm:prSet/>
      <dgm:spPr/>
      <dgm:t>
        <a:bodyPr/>
        <a:lstStyle/>
        <a:p>
          <a:endParaRPr lang="en-US"/>
        </a:p>
      </dgm:t>
    </dgm:pt>
    <dgm:pt modelId="{217AA5D0-F146-4BF2-823C-49281BED117E}" type="sibTrans" cxnId="{08569D90-8DC4-4DE3-89D3-0A511C1370D8}">
      <dgm:prSet/>
      <dgm:spPr>
        <a:solidFill>
          <a:schemeClr val="tx2">
            <a:lumMod val="60000"/>
            <a:lumOff val="40000"/>
          </a:schemeClr>
        </a:solidFill>
      </dgm:spPr>
      <dgm:t>
        <a:bodyPr/>
        <a:lstStyle/>
        <a:p>
          <a:endParaRPr lang="en-US"/>
        </a:p>
      </dgm:t>
    </dgm:pt>
    <dgm:pt modelId="{E97AE3D6-CF47-490B-96BD-436B1F73D84D}">
      <dgm:prSet phldrT="[Text]"/>
      <dgm:spPr>
        <a:solidFill>
          <a:schemeClr val="tx2">
            <a:lumMod val="60000"/>
            <a:lumOff val="40000"/>
          </a:schemeClr>
        </a:solidFill>
      </dgm:spPr>
      <dgm:t>
        <a:bodyPr/>
        <a:lstStyle/>
        <a:p>
          <a:r>
            <a:rPr lang="en-US" dirty="0" smtClean="0"/>
            <a:t>Release Planning</a:t>
          </a:r>
          <a:endParaRPr lang="en-US" dirty="0"/>
        </a:p>
      </dgm:t>
    </dgm:pt>
    <dgm:pt modelId="{6EC177F7-6849-4D2A-A250-9C48FA7777FE}" type="parTrans" cxnId="{890707A6-2E02-408E-9905-83D2C4777357}">
      <dgm:prSet/>
      <dgm:spPr/>
      <dgm:t>
        <a:bodyPr/>
        <a:lstStyle/>
        <a:p>
          <a:endParaRPr lang="en-US"/>
        </a:p>
      </dgm:t>
    </dgm:pt>
    <dgm:pt modelId="{2CDD6132-7448-4B2E-A1E4-879498C071D1}" type="sibTrans" cxnId="{890707A6-2E02-408E-9905-83D2C4777357}">
      <dgm:prSet/>
      <dgm:spPr>
        <a:solidFill>
          <a:schemeClr val="tx2">
            <a:lumMod val="60000"/>
            <a:lumOff val="40000"/>
          </a:schemeClr>
        </a:solidFill>
      </dgm:spPr>
      <dgm:t>
        <a:bodyPr/>
        <a:lstStyle/>
        <a:p>
          <a:endParaRPr lang="en-US"/>
        </a:p>
      </dgm:t>
    </dgm:pt>
    <dgm:pt modelId="{7A832499-BA82-4BEC-98BC-DC983CC53FFC}">
      <dgm:prSet phldrT="[Text]"/>
      <dgm:spPr>
        <a:solidFill>
          <a:schemeClr val="tx2">
            <a:lumMod val="60000"/>
            <a:lumOff val="40000"/>
          </a:schemeClr>
        </a:solidFill>
      </dgm:spPr>
      <dgm:t>
        <a:bodyPr/>
        <a:lstStyle/>
        <a:p>
          <a:r>
            <a:rPr lang="en-US" dirty="0" smtClean="0"/>
            <a:t>Release Backlog</a:t>
          </a:r>
          <a:endParaRPr lang="en-US" dirty="0"/>
        </a:p>
      </dgm:t>
    </dgm:pt>
    <dgm:pt modelId="{6954432A-E621-48EB-9113-61D007AE1FD7}" type="parTrans" cxnId="{1D1EC390-8BB6-4FE9-BA69-7516A7B696BE}">
      <dgm:prSet/>
      <dgm:spPr/>
      <dgm:t>
        <a:bodyPr/>
        <a:lstStyle/>
        <a:p>
          <a:endParaRPr lang="en-US"/>
        </a:p>
      </dgm:t>
    </dgm:pt>
    <dgm:pt modelId="{C57AEAA6-DFE1-41A7-A2B2-EDC9C689B3DF}" type="sibTrans" cxnId="{1D1EC390-8BB6-4FE9-BA69-7516A7B696BE}">
      <dgm:prSet/>
      <dgm:spPr/>
      <dgm:t>
        <a:bodyPr/>
        <a:lstStyle/>
        <a:p>
          <a:endParaRPr lang="en-US"/>
        </a:p>
      </dgm:t>
    </dgm:pt>
    <dgm:pt modelId="{A9AA2BD2-7404-4FAC-AFD6-F87572EC2595}">
      <dgm:prSet phldrT="[Text]"/>
      <dgm:spPr>
        <a:solidFill>
          <a:schemeClr val="tx2">
            <a:lumMod val="60000"/>
            <a:lumOff val="40000"/>
          </a:schemeClr>
        </a:solidFill>
      </dgm:spPr>
      <dgm:t>
        <a:bodyPr/>
        <a:lstStyle/>
        <a:p>
          <a:r>
            <a:rPr lang="en-US" dirty="0" smtClean="0"/>
            <a:t>Ideas</a:t>
          </a:r>
          <a:endParaRPr lang="en-US" dirty="0"/>
        </a:p>
      </dgm:t>
    </dgm:pt>
    <dgm:pt modelId="{DF8019F8-A362-4473-A4CE-C0E009922B1A}" type="parTrans" cxnId="{0E4A3CD4-3C4C-44AE-855C-DF2488CAF3D7}">
      <dgm:prSet/>
      <dgm:spPr/>
      <dgm:t>
        <a:bodyPr/>
        <a:lstStyle/>
        <a:p>
          <a:endParaRPr lang="en-US"/>
        </a:p>
      </dgm:t>
    </dgm:pt>
    <dgm:pt modelId="{D947BE34-6206-4724-9A52-CEA1BBFAFABC}" type="sibTrans" cxnId="{0E4A3CD4-3C4C-44AE-855C-DF2488CAF3D7}">
      <dgm:prSet/>
      <dgm:spPr>
        <a:solidFill>
          <a:schemeClr val="tx2">
            <a:lumMod val="60000"/>
            <a:lumOff val="40000"/>
          </a:schemeClr>
        </a:solidFill>
      </dgm:spPr>
      <dgm:t>
        <a:bodyPr/>
        <a:lstStyle/>
        <a:p>
          <a:endParaRPr lang="en-US"/>
        </a:p>
      </dgm:t>
    </dgm:pt>
    <dgm:pt modelId="{DBD33404-1DF9-4EB7-AC9C-92B3C6AE7E73}" type="pres">
      <dgm:prSet presAssocID="{1F523340-68B7-44C1-B2D7-A8925526FB9A}" presName="linearFlow" presStyleCnt="0">
        <dgm:presLayoutVars>
          <dgm:resizeHandles val="exact"/>
        </dgm:presLayoutVars>
      </dgm:prSet>
      <dgm:spPr/>
    </dgm:pt>
    <dgm:pt modelId="{F6F9B2E9-8694-4458-8428-993A49066513}" type="pres">
      <dgm:prSet presAssocID="{A9AA2BD2-7404-4FAC-AFD6-F87572EC2595}" presName="node" presStyleLbl="node1" presStyleIdx="0" presStyleCnt="4">
        <dgm:presLayoutVars>
          <dgm:bulletEnabled val="1"/>
        </dgm:presLayoutVars>
      </dgm:prSet>
      <dgm:spPr/>
      <dgm:t>
        <a:bodyPr/>
        <a:lstStyle/>
        <a:p>
          <a:endParaRPr lang="en-US"/>
        </a:p>
      </dgm:t>
    </dgm:pt>
    <dgm:pt modelId="{18DC687D-5581-428E-8190-EA97095E3E3B}" type="pres">
      <dgm:prSet presAssocID="{D947BE34-6206-4724-9A52-CEA1BBFAFABC}" presName="sibTrans" presStyleLbl="sibTrans2D1" presStyleIdx="0" presStyleCnt="3"/>
      <dgm:spPr/>
      <dgm:t>
        <a:bodyPr/>
        <a:lstStyle/>
        <a:p>
          <a:endParaRPr lang="en-US"/>
        </a:p>
      </dgm:t>
    </dgm:pt>
    <dgm:pt modelId="{1A2CCFE2-F817-42A6-AFB5-47D476ABFF77}" type="pres">
      <dgm:prSet presAssocID="{D947BE34-6206-4724-9A52-CEA1BBFAFABC}" presName="connectorText" presStyleLbl="sibTrans2D1" presStyleIdx="0" presStyleCnt="3"/>
      <dgm:spPr/>
      <dgm:t>
        <a:bodyPr/>
        <a:lstStyle/>
        <a:p>
          <a:endParaRPr lang="en-US"/>
        </a:p>
      </dgm:t>
    </dgm:pt>
    <dgm:pt modelId="{EAD66D9A-B4C3-4A91-B9DD-F26E85399F6E}" type="pres">
      <dgm:prSet presAssocID="{CB3BBC3D-65A9-444B-9193-7527D31D223E}" presName="node" presStyleLbl="node1" presStyleIdx="1" presStyleCnt="4">
        <dgm:presLayoutVars>
          <dgm:bulletEnabled val="1"/>
        </dgm:presLayoutVars>
      </dgm:prSet>
      <dgm:spPr/>
      <dgm:t>
        <a:bodyPr/>
        <a:lstStyle/>
        <a:p>
          <a:endParaRPr lang="en-US"/>
        </a:p>
      </dgm:t>
    </dgm:pt>
    <dgm:pt modelId="{BBE4A172-F840-49EA-BC4C-72B71A337036}" type="pres">
      <dgm:prSet presAssocID="{217AA5D0-F146-4BF2-823C-49281BED117E}" presName="sibTrans" presStyleLbl="sibTrans2D1" presStyleIdx="1" presStyleCnt="3"/>
      <dgm:spPr/>
      <dgm:t>
        <a:bodyPr/>
        <a:lstStyle/>
        <a:p>
          <a:endParaRPr lang="en-US"/>
        </a:p>
      </dgm:t>
    </dgm:pt>
    <dgm:pt modelId="{2388F1F6-2629-4E0D-A9C3-84C17ACF950E}" type="pres">
      <dgm:prSet presAssocID="{217AA5D0-F146-4BF2-823C-49281BED117E}" presName="connectorText" presStyleLbl="sibTrans2D1" presStyleIdx="1" presStyleCnt="3"/>
      <dgm:spPr/>
      <dgm:t>
        <a:bodyPr/>
        <a:lstStyle/>
        <a:p>
          <a:endParaRPr lang="en-US"/>
        </a:p>
      </dgm:t>
    </dgm:pt>
    <dgm:pt modelId="{EA238B4C-1A50-415C-9379-B39302803A35}" type="pres">
      <dgm:prSet presAssocID="{E97AE3D6-CF47-490B-96BD-436B1F73D84D}" presName="node" presStyleLbl="node1" presStyleIdx="2" presStyleCnt="4">
        <dgm:presLayoutVars>
          <dgm:bulletEnabled val="1"/>
        </dgm:presLayoutVars>
      </dgm:prSet>
      <dgm:spPr/>
      <dgm:t>
        <a:bodyPr/>
        <a:lstStyle/>
        <a:p>
          <a:endParaRPr lang="en-US"/>
        </a:p>
      </dgm:t>
    </dgm:pt>
    <dgm:pt modelId="{CAA89D6D-9F67-4D19-9EFE-6CC9C7D2ADB3}" type="pres">
      <dgm:prSet presAssocID="{2CDD6132-7448-4B2E-A1E4-879498C071D1}" presName="sibTrans" presStyleLbl="sibTrans2D1" presStyleIdx="2" presStyleCnt="3"/>
      <dgm:spPr/>
      <dgm:t>
        <a:bodyPr/>
        <a:lstStyle/>
        <a:p>
          <a:endParaRPr lang="en-US"/>
        </a:p>
      </dgm:t>
    </dgm:pt>
    <dgm:pt modelId="{BE6C9C4A-89CC-4319-8ECD-F5A0B9B03CE7}" type="pres">
      <dgm:prSet presAssocID="{2CDD6132-7448-4B2E-A1E4-879498C071D1}" presName="connectorText" presStyleLbl="sibTrans2D1" presStyleIdx="2" presStyleCnt="3"/>
      <dgm:spPr/>
      <dgm:t>
        <a:bodyPr/>
        <a:lstStyle/>
        <a:p>
          <a:endParaRPr lang="en-US"/>
        </a:p>
      </dgm:t>
    </dgm:pt>
    <dgm:pt modelId="{8BEFA267-57F0-4D5F-A671-71A5018D7D68}" type="pres">
      <dgm:prSet presAssocID="{7A832499-BA82-4BEC-98BC-DC983CC53FFC}" presName="node" presStyleLbl="node1" presStyleIdx="3" presStyleCnt="4">
        <dgm:presLayoutVars>
          <dgm:bulletEnabled val="1"/>
        </dgm:presLayoutVars>
      </dgm:prSet>
      <dgm:spPr/>
      <dgm:t>
        <a:bodyPr/>
        <a:lstStyle/>
        <a:p>
          <a:endParaRPr lang="en-US"/>
        </a:p>
      </dgm:t>
    </dgm:pt>
  </dgm:ptLst>
  <dgm:cxnLst>
    <dgm:cxn modelId="{7BCC4982-C4CA-4C4A-9D9D-2AD71E51ACE2}" type="presOf" srcId="{A9AA2BD2-7404-4FAC-AFD6-F87572EC2595}" destId="{F6F9B2E9-8694-4458-8428-993A49066513}" srcOrd="0" destOrd="0" presId="urn:microsoft.com/office/officeart/2005/8/layout/process2"/>
    <dgm:cxn modelId="{1649D5E2-6796-49BC-9712-A900FAB2FCF8}" type="presOf" srcId="{2CDD6132-7448-4B2E-A1E4-879498C071D1}" destId="{CAA89D6D-9F67-4D19-9EFE-6CC9C7D2ADB3}" srcOrd="0" destOrd="0" presId="urn:microsoft.com/office/officeart/2005/8/layout/process2"/>
    <dgm:cxn modelId="{890707A6-2E02-408E-9905-83D2C4777357}" srcId="{1F523340-68B7-44C1-B2D7-A8925526FB9A}" destId="{E97AE3D6-CF47-490B-96BD-436B1F73D84D}" srcOrd="2" destOrd="0" parTransId="{6EC177F7-6849-4D2A-A250-9C48FA7777FE}" sibTransId="{2CDD6132-7448-4B2E-A1E4-879498C071D1}"/>
    <dgm:cxn modelId="{35293D9D-3970-407A-9C3F-F0E38BF21EFA}" type="presOf" srcId="{217AA5D0-F146-4BF2-823C-49281BED117E}" destId="{BBE4A172-F840-49EA-BC4C-72B71A337036}" srcOrd="0" destOrd="0" presId="urn:microsoft.com/office/officeart/2005/8/layout/process2"/>
    <dgm:cxn modelId="{2FF6F4AB-4A0B-4ED9-ADF8-14643D1A079C}" type="presOf" srcId="{7A832499-BA82-4BEC-98BC-DC983CC53FFC}" destId="{8BEFA267-57F0-4D5F-A671-71A5018D7D68}" srcOrd="0" destOrd="0" presId="urn:microsoft.com/office/officeart/2005/8/layout/process2"/>
    <dgm:cxn modelId="{0E4A3CD4-3C4C-44AE-855C-DF2488CAF3D7}" srcId="{1F523340-68B7-44C1-B2D7-A8925526FB9A}" destId="{A9AA2BD2-7404-4FAC-AFD6-F87572EC2595}" srcOrd="0" destOrd="0" parTransId="{DF8019F8-A362-4473-A4CE-C0E009922B1A}" sibTransId="{D947BE34-6206-4724-9A52-CEA1BBFAFABC}"/>
    <dgm:cxn modelId="{B6A5DB92-59C5-4A21-AEEE-FB5BF24C8031}" type="presOf" srcId="{D947BE34-6206-4724-9A52-CEA1BBFAFABC}" destId="{18DC687D-5581-428E-8190-EA97095E3E3B}" srcOrd="0" destOrd="0" presId="urn:microsoft.com/office/officeart/2005/8/layout/process2"/>
    <dgm:cxn modelId="{0D9B495B-6298-4392-A175-FF5FAED8E7AA}" type="presOf" srcId="{217AA5D0-F146-4BF2-823C-49281BED117E}" destId="{2388F1F6-2629-4E0D-A9C3-84C17ACF950E}" srcOrd="1" destOrd="0" presId="urn:microsoft.com/office/officeart/2005/8/layout/process2"/>
    <dgm:cxn modelId="{08569D90-8DC4-4DE3-89D3-0A511C1370D8}" srcId="{1F523340-68B7-44C1-B2D7-A8925526FB9A}" destId="{CB3BBC3D-65A9-444B-9193-7527D31D223E}" srcOrd="1" destOrd="0" parTransId="{25DAE958-DC89-4492-8409-E8249B17AD7A}" sibTransId="{217AA5D0-F146-4BF2-823C-49281BED117E}"/>
    <dgm:cxn modelId="{1D1EC390-8BB6-4FE9-BA69-7516A7B696BE}" srcId="{1F523340-68B7-44C1-B2D7-A8925526FB9A}" destId="{7A832499-BA82-4BEC-98BC-DC983CC53FFC}" srcOrd="3" destOrd="0" parTransId="{6954432A-E621-48EB-9113-61D007AE1FD7}" sibTransId="{C57AEAA6-DFE1-41A7-A2B2-EDC9C689B3DF}"/>
    <dgm:cxn modelId="{521C2E8C-5012-4D07-A3B8-B1B492D020AC}" type="presOf" srcId="{D947BE34-6206-4724-9A52-CEA1BBFAFABC}" destId="{1A2CCFE2-F817-42A6-AFB5-47D476ABFF77}" srcOrd="1" destOrd="0" presId="urn:microsoft.com/office/officeart/2005/8/layout/process2"/>
    <dgm:cxn modelId="{6CDE4663-4A12-4D14-8633-BF916C643539}" type="presOf" srcId="{CB3BBC3D-65A9-444B-9193-7527D31D223E}" destId="{EAD66D9A-B4C3-4A91-B9DD-F26E85399F6E}" srcOrd="0" destOrd="0" presId="urn:microsoft.com/office/officeart/2005/8/layout/process2"/>
    <dgm:cxn modelId="{11480F07-3967-4AC2-84CB-F0ABA064ECBC}" type="presOf" srcId="{E97AE3D6-CF47-490B-96BD-436B1F73D84D}" destId="{EA238B4C-1A50-415C-9379-B39302803A35}" srcOrd="0" destOrd="0" presId="urn:microsoft.com/office/officeart/2005/8/layout/process2"/>
    <dgm:cxn modelId="{BFC1DD1F-A1F8-4B7F-B40E-31BC81E63092}" type="presOf" srcId="{2CDD6132-7448-4B2E-A1E4-879498C071D1}" destId="{BE6C9C4A-89CC-4319-8ECD-F5A0B9B03CE7}" srcOrd="1" destOrd="0" presId="urn:microsoft.com/office/officeart/2005/8/layout/process2"/>
    <dgm:cxn modelId="{1C211B0B-24DD-4190-8EA4-649C45951899}" type="presOf" srcId="{1F523340-68B7-44C1-B2D7-A8925526FB9A}" destId="{DBD33404-1DF9-4EB7-AC9C-92B3C6AE7E73}" srcOrd="0" destOrd="0" presId="urn:microsoft.com/office/officeart/2005/8/layout/process2"/>
    <dgm:cxn modelId="{71742C1C-3132-4C1F-A4B3-68613D9311AE}" type="presParOf" srcId="{DBD33404-1DF9-4EB7-AC9C-92B3C6AE7E73}" destId="{F6F9B2E9-8694-4458-8428-993A49066513}" srcOrd="0" destOrd="0" presId="urn:microsoft.com/office/officeart/2005/8/layout/process2"/>
    <dgm:cxn modelId="{38619ED4-F9E5-4600-9274-0FB0129C1316}" type="presParOf" srcId="{DBD33404-1DF9-4EB7-AC9C-92B3C6AE7E73}" destId="{18DC687D-5581-428E-8190-EA97095E3E3B}" srcOrd="1" destOrd="0" presId="urn:microsoft.com/office/officeart/2005/8/layout/process2"/>
    <dgm:cxn modelId="{D4AEDA5C-8C02-4D35-B956-24DB337F8BD8}" type="presParOf" srcId="{18DC687D-5581-428E-8190-EA97095E3E3B}" destId="{1A2CCFE2-F817-42A6-AFB5-47D476ABFF77}" srcOrd="0" destOrd="0" presId="urn:microsoft.com/office/officeart/2005/8/layout/process2"/>
    <dgm:cxn modelId="{DB80FE3B-B270-44E2-8BE7-3B644A9BB287}" type="presParOf" srcId="{DBD33404-1DF9-4EB7-AC9C-92B3C6AE7E73}" destId="{EAD66D9A-B4C3-4A91-B9DD-F26E85399F6E}" srcOrd="2" destOrd="0" presId="urn:microsoft.com/office/officeart/2005/8/layout/process2"/>
    <dgm:cxn modelId="{AA2C097E-6E4A-45FE-9D8C-EC39D0130C55}" type="presParOf" srcId="{DBD33404-1DF9-4EB7-AC9C-92B3C6AE7E73}" destId="{BBE4A172-F840-49EA-BC4C-72B71A337036}" srcOrd="3" destOrd="0" presId="urn:microsoft.com/office/officeart/2005/8/layout/process2"/>
    <dgm:cxn modelId="{780AC74F-62EF-41D0-999B-4E01D8224003}" type="presParOf" srcId="{BBE4A172-F840-49EA-BC4C-72B71A337036}" destId="{2388F1F6-2629-4E0D-A9C3-84C17ACF950E}" srcOrd="0" destOrd="0" presId="urn:microsoft.com/office/officeart/2005/8/layout/process2"/>
    <dgm:cxn modelId="{7997965E-2232-4AEB-A0E4-BB445F26C774}" type="presParOf" srcId="{DBD33404-1DF9-4EB7-AC9C-92B3C6AE7E73}" destId="{EA238B4C-1A50-415C-9379-B39302803A35}" srcOrd="4" destOrd="0" presId="urn:microsoft.com/office/officeart/2005/8/layout/process2"/>
    <dgm:cxn modelId="{7FDC9028-3A22-4532-AE0F-94BD1DF913B6}" type="presParOf" srcId="{DBD33404-1DF9-4EB7-AC9C-92B3C6AE7E73}" destId="{CAA89D6D-9F67-4D19-9EFE-6CC9C7D2ADB3}" srcOrd="5" destOrd="0" presId="urn:microsoft.com/office/officeart/2005/8/layout/process2"/>
    <dgm:cxn modelId="{452966D8-F153-431F-A4AF-1674A13A56D4}" type="presParOf" srcId="{CAA89D6D-9F67-4D19-9EFE-6CC9C7D2ADB3}" destId="{BE6C9C4A-89CC-4319-8ECD-F5A0B9B03CE7}" srcOrd="0" destOrd="0" presId="urn:microsoft.com/office/officeart/2005/8/layout/process2"/>
    <dgm:cxn modelId="{F28FB946-1C12-4516-B297-3D07C1FFE5BC}" type="presParOf" srcId="{DBD33404-1DF9-4EB7-AC9C-92B3C6AE7E73}" destId="{8BEFA267-57F0-4D5F-A671-71A5018D7D68}" srcOrd="6"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459579-36C7-4052-883D-B74462539A0F}" type="doc">
      <dgm:prSet loTypeId="urn:microsoft.com/office/officeart/2005/8/layout/cycle1" loCatId="cycle" qsTypeId="urn:microsoft.com/office/officeart/2005/8/quickstyle/simple5" qsCatId="simple" csTypeId="urn:microsoft.com/office/officeart/2005/8/colors/accent0_2" csCatId="mainScheme" phldr="1"/>
      <dgm:spPr/>
      <dgm:t>
        <a:bodyPr/>
        <a:lstStyle/>
        <a:p>
          <a:endParaRPr lang="en-US"/>
        </a:p>
      </dgm:t>
    </dgm:pt>
    <dgm:pt modelId="{9BB34F5F-121E-4E81-A105-7275EF2A5EEF}">
      <dgm:prSet phldrT="[Text]" custT="1"/>
      <dgm:spPr/>
      <dgm:t>
        <a:bodyPr/>
        <a:lstStyle/>
        <a:p>
          <a:r>
            <a:rPr lang="en-US" sz="1600" b="0" dirty="0" smtClean="0">
              <a:latin typeface="Calibri" pitchFamily="34" charset="0"/>
            </a:rPr>
            <a:t>Optimize the Whole</a:t>
          </a:r>
          <a:endParaRPr lang="en-US" sz="1600" b="0" dirty="0">
            <a:latin typeface="Calibri" pitchFamily="34" charset="0"/>
          </a:endParaRPr>
        </a:p>
      </dgm:t>
    </dgm:pt>
    <dgm:pt modelId="{FAA120FC-44AE-45E5-96F6-7FA9F78CE628}" type="sibTrans" cxnId="{ADACD731-954E-4170-8BD1-1B4AC150D57F}">
      <dgm:prSet/>
      <dgm:spPr/>
      <dgm:t>
        <a:bodyPr/>
        <a:lstStyle/>
        <a:p>
          <a:endParaRPr lang="en-US" sz="2800" b="0"/>
        </a:p>
      </dgm:t>
    </dgm:pt>
    <dgm:pt modelId="{887C79E9-273C-40FA-8915-D766BBA95F4C}" type="parTrans" cxnId="{ADACD731-954E-4170-8BD1-1B4AC150D57F}">
      <dgm:prSet/>
      <dgm:spPr/>
      <dgm:t>
        <a:bodyPr/>
        <a:lstStyle/>
        <a:p>
          <a:endParaRPr lang="en-US" sz="2800" b="0"/>
        </a:p>
      </dgm:t>
    </dgm:pt>
    <dgm:pt modelId="{2EB836F6-16D1-4A6E-9E7A-2364D112F306}">
      <dgm:prSet phldrT="[Text]" custT="1"/>
      <dgm:spPr/>
      <dgm:t>
        <a:bodyPr/>
        <a:lstStyle/>
        <a:p>
          <a:r>
            <a:rPr lang="en-US" sz="1600" b="0" dirty="0" smtClean="0">
              <a:latin typeface="Calibri" pitchFamily="34" charset="0"/>
            </a:rPr>
            <a:t>Respect People</a:t>
          </a:r>
          <a:endParaRPr lang="en-US" sz="1600" b="0" dirty="0">
            <a:latin typeface="Calibri" pitchFamily="34" charset="0"/>
          </a:endParaRPr>
        </a:p>
      </dgm:t>
    </dgm:pt>
    <dgm:pt modelId="{ACCA5498-10BA-4D83-878B-71BD21F92B35}" type="sibTrans" cxnId="{F7BF6134-0332-44A0-923F-20981F6FAF1F}">
      <dgm:prSet/>
      <dgm:spPr/>
      <dgm:t>
        <a:bodyPr/>
        <a:lstStyle/>
        <a:p>
          <a:endParaRPr lang="en-US" sz="2800" b="0"/>
        </a:p>
      </dgm:t>
    </dgm:pt>
    <dgm:pt modelId="{F9A50EFB-FC7C-454D-98D8-37E8BE9E894B}" type="parTrans" cxnId="{F7BF6134-0332-44A0-923F-20981F6FAF1F}">
      <dgm:prSet/>
      <dgm:spPr/>
      <dgm:t>
        <a:bodyPr/>
        <a:lstStyle/>
        <a:p>
          <a:endParaRPr lang="en-US" sz="2800" b="0"/>
        </a:p>
      </dgm:t>
    </dgm:pt>
    <dgm:pt modelId="{1E04E559-DC21-4E7E-9FA3-8AA9E0B2E0C5}">
      <dgm:prSet phldrT="[Text]" custT="1"/>
      <dgm:spPr/>
      <dgm:t>
        <a:bodyPr/>
        <a:lstStyle/>
        <a:p>
          <a:r>
            <a:rPr lang="en-US" sz="1600" b="0" dirty="0" smtClean="0">
              <a:latin typeface="Calibri" pitchFamily="34" charset="0"/>
            </a:rPr>
            <a:t>Deliver Fast</a:t>
          </a:r>
          <a:endParaRPr lang="en-US" sz="1600" b="0" dirty="0">
            <a:latin typeface="Calibri" pitchFamily="34" charset="0"/>
          </a:endParaRPr>
        </a:p>
      </dgm:t>
    </dgm:pt>
    <dgm:pt modelId="{8080D2C7-BF8E-47F5-9AA1-108246CD2601}" type="sibTrans" cxnId="{A49EF80C-02D1-40D0-8331-74408ABB542E}">
      <dgm:prSet/>
      <dgm:spPr/>
      <dgm:t>
        <a:bodyPr/>
        <a:lstStyle/>
        <a:p>
          <a:endParaRPr lang="en-US" sz="2800" b="0"/>
        </a:p>
      </dgm:t>
    </dgm:pt>
    <dgm:pt modelId="{4E8B15C3-F857-4C5A-9007-D02611D6BEBE}" type="parTrans" cxnId="{A49EF80C-02D1-40D0-8331-74408ABB542E}">
      <dgm:prSet/>
      <dgm:spPr/>
      <dgm:t>
        <a:bodyPr/>
        <a:lstStyle/>
        <a:p>
          <a:endParaRPr lang="en-US" sz="2800" b="0"/>
        </a:p>
      </dgm:t>
    </dgm:pt>
    <dgm:pt modelId="{180D64FB-CE92-46BB-A918-4B82E3355C8C}">
      <dgm:prSet phldrT="[Text]" custT="1"/>
      <dgm:spPr/>
      <dgm:t>
        <a:bodyPr/>
        <a:lstStyle/>
        <a:p>
          <a:r>
            <a:rPr lang="en-US" sz="1600" b="0" dirty="0" smtClean="0">
              <a:latin typeface="Calibri" pitchFamily="34" charset="0"/>
            </a:rPr>
            <a:t>Defer Commitment</a:t>
          </a:r>
          <a:endParaRPr lang="en-US" sz="1600" b="0" dirty="0">
            <a:latin typeface="Calibri" pitchFamily="34" charset="0"/>
          </a:endParaRPr>
        </a:p>
      </dgm:t>
    </dgm:pt>
    <dgm:pt modelId="{622105C1-BC7C-4EC9-9CB2-041078D8D163}" type="sibTrans" cxnId="{B470E07A-F86B-4987-80D8-215F7DF26B4C}">
      <dgm:prSet/>
      <dgm:spPr/>
      <dgm:t>
        <a:bodyPr/>
        <a:lstStyle/>
        <a:p>
          <a:endParaRPr lang="en-US" sz="2800" b="0"/>
        </a:p>
      </dgm:t>
    </dgm:pt>
    <dgm:pt modelId="{CB38FCBA-ECE0-4827-A9FC-7ED0F35FD593}" type="parTrans" cxnId="{B470E07A-F86B-4987-80D8-215F7DF26B4C}">
      <dgm:prSet/>
      <dgm:spPr/>
      <dgm:t>
        <a:bodyPr/>
        <a:lstStyle/>
        <a:p>
          <a:endParaRPr lang="en-US" sz="2800" b="0"/>
        </a:p>
      </dgm:t>
    </dgm:pt>
    <dgm:pt modelId="{A7DDDAFD-8A7D-41DB-B210-B6C4B467D7F8}">
      <dgm:prSet phldrT="[Text]" custT="1"/>
      <dgm:spPr/>
      <dgm:t>
        <a:bodyPr/>
        <a:lstStyle/>
        <a:p>
          <a:r>
            <a:rPr lang="en-US" sz="1600" b="0" dirty="0" smtClean="0">
              <a:latin typeface="Calibri" pitchFamily="34" charset="0"/>
            </a:rPr>
            <a:t>Create Knowledge</a:t>
          </a:r>
          <a:endParaRPr lang="en-US" sz="1600" b="0" dirty="0">
            <a:latin typeface="Calibri" pitchFamily="34" charset="0"/>
          </a:endParaRPr>
        </a:p>
      </dgm:t>
    </dgm:pt>
    <dgm:pt modelId="{5E766847-8CA1-42A6-80D1-93933BC7545E}" type="sibTrans" cxnId="{7B6A99C9-8AB2-4297-9E72-D906EECBF1C4}">
      <dgm:prSet/>
      <dgm:spPr/>
      <dgm:t>
        <a:bodyPr/>
        <a:lstStyle/>
        <a:p>
          <a:endParaRPr lang="en-US" sz="2800" b="0"/>
        </a:p>
      </dgm:t>
    </dgm:pt>
    <dgm:pt modelId="{65F10413-493E-4709-9C62-AAFEA17CE585}" type="parTrans" cxnId="{7B6A99C9-8AB2-4297-9E72-D906EECBF1C4}">
      <dgm:prSet/>
      <dgm:spPr/>
      <dgm:t>
        <a:bodyPr/>
        <a:lstStyle/>
        <a:p>
          <a:endParaRPr lang="en-US" sz="2800" b="0"/>
        </a:p>
      </dgm:t>
    </dgm:pt>
    <dgm:pt modelId="{7A2D0F8F-1854-4276-8649-7ABAF9953ECD}">
      <dgm:prSet phldrT="[Text]" custT="1"/>
      <dgm:spPr/>
      <dgm:t>
        <a:bodyPr/>
        <a:lstStyle/>
        <a:p>
          <a:r>
            <a:rPr lang="en-US" sz="1600" b="0" dirty="0" smtClean="0">
              <a:latin typeface="Calibri" pitchFamily="34" charset="0"/>
            </a:rPr>
            <a:t>Build Quality In</a:t>
          </a:r>
          <a:endParaRPr lang="en-US" sz="1600" b="0" dirty="0">
            <a:latin typeface="Calibri" pitchFamily="34" charset="0"/>
          </a:endParaRPr>
        </a:p>
      </dgm:t>
    </dgm:pt>
    <dgm:pt modelId="{F2338AD8-C5FC-465C-BA54-D01B2300900A}" type="sibTrans" cxnId="{E2AAB0CD-FAE0-417B-A2CC-FA73FBB73552}">
      <dgm:prSet/>
      <dgm:spPr/>
      <dgm:t>
        <a:bodyPr/>
        <a:lstStyle/>
        <a:p>
          <a:endParaRPr lang="en-US" sz="2800" b="0"/>
        </a:p>
      </dgm:t>
    </dgm:pt>
    <dgm:pt modelId="{6D92181A-9FDD-446D-A9AD-22EB15E52F1D}" type="parTrans" cxnId="{E2AAB0CD-FAE0-417B-A2CC-FA73FBB73552}">
      <dgm:prSet/>
      <dgm:spPr/>
      <dgm:t>
        <a:bodyPr/>
        <a:lstStyle/>
        <a:p>
          <a:endParaRPr lang="en-US" sz="2800" b="0"/>
        </a:p>
      </dgm:t>
    </dgm:pt>
    <dgm:pt modelId="{F800BAEB-7456-406F-B0FB-346DCA7D0AFA}">
      <dgm:prSet phldrT="[Text]" custT="1"/>
      <dgm:spPr/>
      <dgm:t>
        <a:bodyPr/>
        <a:lstStyle/>
        <a:p>
          <a:r>
            <a:rPr lang="en-US" sz="1600" b="1" dirty="0" smtClean="0">
              <a:solidFill>
                <a:schemeClr val="accent1"/>
              </a:solidFill>
              <a:latin typeface="Calibri" pitchFamily="34" charset="0"/>
            </a:rPr>
            <a:t>Eliminate Waste</a:t>
          </a:r>
          <a:endParaRPr lang="en-US" sz="1600" b="1" dirty="0">
            <a:solidFill>
              <a:schemeClr val="accent1"/>
            </a:solidFill>
            <a:latin typeface="Calibri" pitchFamily="34" charset="0"/>
          </a:endParaRPr>
        </a:p>
      </dgm:t>
    </dgm:pt>
    <dgm:pt modelId="{1B315DBD-0FAB-48C9-BC8D-AC1BC200164D}" type="parTrans" cxnId="{0117F189-049B-4909-8571-4B48001C89FF}">
      <dgm:prSet/>
      <dgm:spPr/>
      <dgm:t>
        <a:bodyPr/>
        <a:lstStyle/>
        <a:p>
          <a:endParaRPr lang="en-US"/>
        </a:p>
      </dgm:t>
    </dgm:pt>
    <dgm:pt modelId="{709C9DDE-FC82-4B7C-8001-F9CE2629A812}" type="sibTrans" cxnId="{0117F189-049B-4909-8571-4B48001C89FF}">
      <dgm:prSet/>
      <dgm:spPr/>
      <dgm:t>
        <a:bodyPr/>
        <a:lstStyle/>
        <a:p>
          <a:endParaRPr lang="en-US"/>
        </a:p>
      </dgm:t>
    </dgm:pt>
    <dgm:pt modelId="{53DEA4B1-7C27-48FC-ACC3-7491DAA337CC}" type="pres">
      <dgm:prSet presAssocID="{41459579-36C7-4052-883D-B74462539A0F}" presName="cycle" presStyleCnt="0">
        <dgm:presLayoutVars>
          <dgm:dir/>
          <dgm:resizeHandles val="exact"/>
        </dgm:presLayoutVars>
      </dgm:prSet>
      <dgm:spPr/>
      <dgm:t>
        <a:bodyPr/>
        <a:lstStyle/>
        <a:p>
          <a:endParaRPr lang="en-US"/>
        </a:p>
      </dgm:t>
    </dgm:pt>
    <dgm:pt modelId="{9F5A7DEF-F8DA-4764-BBB2-EF13781FB693}" type="pres">
      <dgm:prSet presAssocID="{F800BAEB-7456-406F-B0FB-346DCA7D0AFA}" presName="dummy" presStyleCnt="0"/>
      <dgm:spPr/>
    </dgm:pt>
    <dgm:pt modelId="{74AA2BF8-651B-4F4B-B4BD-3EDCBE5CB51D}" type="pres">
      <dgm:prSet presAssocID="{F800BAEB-7456-406F-B0FB-346DCA7D0AFA}" presName="node" presStyleLbl="revTx" presStyleIdx="0" presStyleCnt="7" custScaleX="144625">
        <dgm:presLayoutVars>
          <dgm:bulletEnabled val="1"/>
        </dgm:presLayoutVars>
      </dgm:prSet>
      <dgm:spPr/>
      <dgm:t>
        <a:bodyPr/>
        <a:lstStyle/>
        <a:p>
          <a:endParaRPr lang="en-US"/>
        </a:p>
      </dgm:t>
    </dgm:pt>
    <dgm:pt modelId="{87D853B5-1EEA-4961-AD56-E8C218ECA7BF}" type="pres">
      <dgm:prSet presAssocID="{709C9DDE-FC82-4B7C-8001-F9CE2629A812}" presName="sibTrans" presStyleLbl="node1" presStyleIdx="0" presStyleCnt="7"/>
      <dgm:spPr/>
      <dgm:t>
        <a:bodyPr/>
        <a:lstStyle/>
        <a:p>
          <a:endParaRPr lang="en-US"/>
        </a:p>
      </dgm:t>
    </dgm:pt>
    <dgm:pt modelId="{C590E92B-2589-4B19-A5F9-87A1337A5DB9}" type="pres">
      <dgm:prSet presAssocID="{7A2D0F8F-1854-4276-8649-7ABAF9953ECD}" presName="dummy" presStyleCnt="0"/>
      <dgm:spPr/>
    </dgm:pt>
    <dgm:pt modelId="{CC2D5440-3540-4806-8E4E-2867EBF5E1C6}" type="pres">
      <dgm:prSet presAssocID="{7A2D0F8F-1854-4276-8649-7ABAF9953ECD}" presName="node" presStyleLbl="revTx" presStyleIdx="1" presStyleCnt="7" custScaleX="144625">
        <dgm:presLayoutVars>
          <dgm:bulletEnabled val="1"/>
        </dgm:presLayoutVars>
      </dgm:prSet>
      <dgm:spPr/>
      <dgm:t>
        <a:bodyPr/>
        <a:lstStyle/>
        <a:p>
          <a:endParaRPr lang="en-US"/>
        </a:p>
      </dgm:t>
    </dgm:pt>
    <dgm:pt modelId="{2A595FAB-E8D5-4B81-BE13-A7C39C6AA907}" type="pres">
      <dgm:prSet presAssocID="{F2338AD8-C5FC-465C-BA54-D01B2300900A}" presName="sibTrans" presStyleLbl="node1" presStyleIdx="1" presStyleCnt="7"/>
      <dgm:spPr/>
      <dgm:t>
        <a:bodyPr/>
        <a:lstStyle/>
        <a:p>
          <a:endParaRPr lang="en-US"/>
        </a:p>
      </dgm:t>
    </dgm:pt>
    <dgm:pt modelId="{94926D63-0560-48DA-8160-2D4A76F627DB}" type="pres">
      <dgm:prSet presAssocID="{A7DDDAFD-8A7D-41DB-B210-B6C4B467D7F8}" presName="dummy" presStyleCnt="0"/>
      <dgm:spPr/>
    </dgm:pt>
    <dgm:pt modelId="{190A03A8-6404-44AD-AF89-FECE677B210F}" type="pres">
      <dgm:prSet presAssocID="{A7DDDAFD-8A7D-41DB-B210-B6C4B467D7F8}" presName="node" presStyleLbl="revTx" presStyleIdx="2" presStyleCnt="7" custScaleX="139733">
        <dgm:presLayoutVars>
          <dgm:bulletEnabled val="1"/>
        </dgm:presLayoutVars>
      </dgm:prSet>
      <dgm:spPr/>
      <dgm:t>
        <a:bodyPr/>
        <a:lstStyle/>
        <a:p>
          <a:endParaRPr lang="en-US"/>
        </a:p>
      </dgm:t>
    </dgm:pt>
    <dgm:pt modelId="{A40FFBD6-74CB-4EE4-8A84-B9F50A7C156C}" type="pres">
      <dgm:prSet presAssocID="{5E766847-8CA1-42A6-80D1-93933BC7545E}" presName="sibTrans" presStyleLbl="node1" presStyleIdx="2" presStyleCnt="7"/>
      <dgm:spPr/>
      <dgm:t>
        <a:bodyPr/>
        <a:lstStyle/>
        <a:p>
          <a:endParaRPr lang="en-US"/>
        </a:p>
      </dgm:t>
    </dgm:pt>
    <dgm:pt modelId="{39CD174F-1546-4481-8AE6-6F3BCF9EB666}" type="pres">
      <dgm:prSet presAssocID="{180D64FB-CE92-46BB-A918-4B82E3355C8C}" presName="dummy" presStyleCnt="0"/>
      <dgm:spPr/>
    </dgm:pt>
    <dgm:pt modelId="{748C5985-DA4E-4AAC-B542-140818F5D5A0}" type="pres">
      <dgm:prSet presAssocID="{180D64FB-CE92-46BB-A918-4B82E3355C8C}" presName="node" presStyleLbl="revTx" presStyleIdx="3" presStyleCnt="7" custScaleX="146269">
        <dgm:presLayoutVars>
          <dgm:bulletEnabled val="1"/>
        </dgm:presLayoutVars>
      </dgm:prSet>
      <dgm:spPr/>
      <dgm:t>
        <a:bodyPr/>
        <a:lstStyle/>
        <a:p>
          <a:endParaRPr lang="en-US"/>
        </a:p>
      </dgm:t>
    </dgm:pt>
    <dgm:pt modelId="{41453719-620A-41E1-AE31-28FF3D4B09C8}" type="pres">
      <dgm:prSet presAssocID="{622105C1-BC7C-4EC9-9CB2-041078D8D163}" presName="sibTrans" presStyleLbl="node1" presStyleIdx="3" presStyleCnt="7"/>
      <dgm:spPr/>
      <dgm:t>
        <a:bodyPr/>
        <a:lstStyle/>
        <a:p>
          <a:endParaRPr lang="en-US"/>
        </a:p>
      </dgm:t>
    </dgm:pt>
    <dgm:pt modelId="{1FABBC93-7239-4C6D-BC05-0DC6C0257D6F}" type="pres">
      <dgm:prSet presAssocID="{1E04E559-DC21-4E7E-9FA3-8AA9E0B2E0C5}" presName="dummy" presStyleCnt="0"/>
      <dgm:spPr/>
    </dgm:pt>
    <dgm:pt modelId="{E4A9676A-18D1-471C-A5C0-08E012EE4EC6}" type="pres">
      <dgm:prSet presAssocID="{1E04E559-DC21-4E7E-9FA3-8AA9E0B2E0C5}" presName="node" presStyleLbl="revTx" presStyleIdx="4" presStyleCnt="7">
        <dgm:presLayoutVars>
          <dgm:bulletEnabled val="1"/>
        </dgm:presLayoutVars>
      </dgm:prSet>
      <dgm:spPr/>
      <dgm:t>
        <a:bodyPr/>
        <a:lstStyle/>
        <a:p>
          <a:endParaRPr lang="en-US"/>
        </a:p>
      </dgm:t>
    </dgm:pt>
    <dgm:pt modelId="{40FCA05D-6BA1-4A23-95CF-221B8407C84B}" type="pres">
      <dgm:prSet presAssocID="{8080D2C7-BF8E-47F5-9AA1-108246CD2601}" presName="sibTrans" presStyleLbl="node1" presStyleIdx="4" presStyleCnt="7"/>
      <dgm:spPr/>
      <dgm:t>
        <a:bodyPr/>
        <a:lstStyle/>
        <a:p>
          <a:endParaRPr lang="en-US"/>
        </a:p>
      </dgm:t>
    </dgm:pt>
    <dgm:pt modelId="{79AF9E9B-4D25-45FF-879E-F61A037EB29A}" type="pres">
      <dgm:prSet presAssocID="{2EB836F6-16D1-4A6E-9E7A-2364D112F306}" presName="dummy" presStyleCnt="0"/>
      <dgm:spPr/>
    </dgm:pt>
    <dgm:pt modelId="{964420C7-62BB-4F1B-8653-C22DDD9DF1F8}" type="pres">
      <dgm:prSet presAssocID="{2EB836F6-16D1-4A6E-9E7A-2364D112F306}" presName="node" presStyleLbl="revTx" presStyleIdx="5" presStyleCnt="7">
        <dgm:presLayoutVars>
          <dgm:bulletEnabled val="1"/>
        </dgm:presLayoutVars>
      </dgm:prSet>
      <dgm:spPr/>
      <dgm:t>
        <a:bodyPr/>
        <a:lstStyle/>
        <a:p>
          <a:endParaRPr lang="en-US"/>
        </a:p>
      </dgm:t>
    </dgm:pt>
    <dgm:pt modelId="{9C0D8533-F95C-4ED3-AD7A-D317C942DFDA}" type="pres">
      <dgm:prSet presAssocID="{ACCA5498-10BA-4D83-878B-71BD21F92B35}" presName="sibTrans" presStyleLbl="node1" presStyleIdx="5" presStyleCnt="7"/>
      <dgm:spPr/>
      <dgm:t>
        <a:bodyPr/>
        <a:lstStyle/>
        <a:p>
          <a:endParaRPr lang="en-US"/>
        </a:p>
      </dgm:t>
    </dgm:pt>
    <dgm:pt modelId="{BA3E16A7-02C7-4113-9DCF-1DEE68C9C37C}" type="pres">
      <dgm:prSet presAssocID="{9BB34F5F-121E-4E81-A105-7275EF2A5EEF}" presName="dummy" presStyleCnt="0"/>
      <dgm:spPr/>
    </dgm:pt>
    <dgm:pt modelId="{E55248F4-4881-4331-AC2C-545A31F21C9D}" type="pres">
      <dgm:prSet presAssocID="{9BB34F5F-121E-4E81-A105-7275EF2A5EEF}" presName="node" presStyleLbl="revTx" presStyleIdx="6" presStyleCnt="7" custScaleX="182435">
        <dgm:presLayoutVars>
          <dgm:bulletEnabled val="1"/>
        </dgm:presLayoutVars>
      </dgm:prSet>
      <dgm:spPr/>
      <dgm:t>
        <a:bodyPr/>
        <a:lstStyle/>
        <a:p>
          <a:endParaRPr lang="en-US"/>
        </a:p>
      </dgm:t>
    </dgm:pt>
    <dgm:pt modelId="{7EBFE85D-75D8-420E-8759-E2A8A1F56EAE}" type="pres">
      <dgm:prSet presAssocID="{FAA120FC-44AE-45E5-96F6-7FA9F78CE628}" presName="sibTrans" presStyleLbl="node1" presStyleIdx="6" presStyleCnt="7" custScaleX="106692" custScaleY="102144"/>
      <dgm:spPr/>
      <dgm:t>
        <a:bodyPr/>
        <a:lstStyle/>
        <a:p>
          <a:endParaRPr lang="en-US"/>
        </a:p>
      </dgm:t>
    </dgm:pt>
  </dgm:ptLst>
  <dgm:cxnLst>
    <dgm:cxn modelId="{65A998E1-C642-47B1-BBDE-C02EA5E50D7B}" type="presOf" srcId="{2EB836F6-16D1-4A6E-9E7A-2364D112F306}" destId="{964420C7-62BB-4F1B-8653-C22DDD9DF1F8}" srcOrd="0" destOrd="0" presId="urn:microsoft.com/office/officeart/2005/8/layout/cycle1"/>
    <dgm:cxn modelId="{4435E9C9-F9D5-4E2B-BDE7-CC393EDDB30D}" type="presOf" srcId="{ACCA5498-10BA-4D83-878B-71BD21F92B35}" destId="{9C0D8533-F95C-4ED3-AD7A-D317C942DFDA}" srcOrd="0" destOrd="0" presId="urn:microsoft.com/office/officeart/2005/8/layout/cycle1"/>
    <dgm:cxn modelId="{3072E65C-0595-4AB5-836E-7C25582D1CE3}" type="presOf" srcId="{180D64FB-CE92-46BB-A918-4B82E3355C8C}" destId="{748C5985-DA4E-4AAC-B542-140818F5D5A0}" srcOrd="0" destOrd="0" presId="urn:microsoft.com/office/officeart/2005/8/layout/cycle1"/>
    <dgm:cxn modelId="{AF370800-CC31-44CD-9050-FED39199088E}" type="presOf" srcId="{5E766847-8CA1-42A6-80D1-93933BC7545E}" destId="{A40FFBD6-74CB-4EE4-8A84-B9F50A7C156C}" srcOrd="0" destOrd="0" presId="urn:microsoft.com/office/officeart/2005/8/layout/cycle1"/>
    <dgm:cxn modelId="{B90B19CE-FAB1-49C0-925C-4112C2FA3364}" type="presOf" srcId="{709C9DDE-FC82-4B7C-8001-F9CE2629A812}" destId="{87D853B5-1EEA-4961-AD56-E8C218ECA7BF}" srcOrd="0" destOrd="0" presId="urn:microsoft.com/office/officeart/2005/8/layout/cycle1"/>
    <dgm:cxn modelId="{320A615F-2463-405C-9FC5-9EB6F19B9C26}" type="presOf" srcId="{9BB34F5F-121E-4E81-A105-7275EF2A5EEF}" destId="{E55248F4-4881-4331-AC2C-545A31F21C9D}" srcOrd="0" destOrd="0" presId="urn:microsoft.com/office/officeart/2005/8/layout/cycle1"/>
    <dgm:cxn modelId="{E2AAB0CD-FAE0-417B-A2CC-FA73FBB73552}" srcId="{41459579-36C7-4052-883D-B74462539A0F}" destId="{7A2D0F8F-1854-4276-8649-7ABAF9953ECD}" srcOrd="1" destOrd="0" parTransId="{6D92181A-9FDD-446D-A9AD-22EB15E52F1D}" sibTransId="{F2338AD8-C5FC-465C-BA54-D01B2300900A}"/>
    <dgm:cxn modelId="{B470E07A-F86B-4987-80D8-215F7DF26B4C}" srcId="{41459579-36C7-4052-883D-B74462539A0F}" destId="{180D64FB-CE92-46BB-A918-4B82E3355C8C}" srcOrd="3" destOrd="0" parTransId="{CB38FCBA-ECE0-4827-A9FC-7ED0F35FD593}" sibTransId="{622105C1-BC7C-4EC9-9CB2-041078D8D163}"/>
    <dgm:cxn modelId="{B194B1F8-673D-411C-9574-BAFD7221A760}" type="presOf" srcId="{622105C1-BC7C-4EC9-9CB2-041078D8D163}" destId="{41453719-620A-41E1-AE31-28FF3D4B09C8}" srcOrd="0" destOrd="0" presId="urn:microsoft.com/office/officeart/2005/8/layout/cycle1"/>
    <dgm:cxn modelId="{3043448E-710D-4126-9EC5-395FFA0F1F8F}" type="presOf" srcId="{F2338AD8-C5FC-465C-BA54-D01B2300900A}" destId="{2A595FAB-E8D5-4B81-BE13-A7C39C6AA907}" srcOrd="0" destOrd="0" presId="urn:microsoft.com/office/officeart/2005/8/layout/cycle1"/>
    <dgm:cxn modelId="{F7BF6134-0332-44A0-923F-20981F6FAF1F}" srcId="{41459579-36C7-4052-883D-B74462539A0F}" destId="{2EB836F6-16D1-4A6E-9E7A-2364D112F306}" srcOrd="5" destOrd="0" parTransId="{F9A50EFB-FC7C-454D-98D8-37E8BE9E894B}" sibTransId="{ACCA5498-10BA-4D83-878B-71BD21F92B35}"/>
    <dgm:cxn modelId="{7B6A99C9-8AB2-4297-9E72-D906EECBF1C4}" srcId="{41459579-36C7-4052-883D-B74462539A0F}" destId="{A7DDDAFD-8A7D-41DB-B210-B6C4B467D7F8}" srcOrd="2" destOrd="0" parTransId="{65F10413-493E-4709-9C62-AAFEA17CE585}" sibTransId="{5E766847-8CA1-42A6-80D1-93933BC7545E}"/>
    <dgm:cxn modelId="{4105369F-E97C-4B01-8F70-2BC36D93D302}" type="presOf" srcId="{A7DDDAFD-8A7D-41DB-B210-B6C4B467D7F8}" destId="{190A03A8-6404-44AD-AF89-FECE677B210F}" srcOrd="0" destOrd="0" presId="urn:microsoft.com/office/officeart/2005/8/layout/cycle1"/>
    <dgm:cxn modelId="{917516CE-A9B6-4771-BC08-6B3ECFB998E5}" type="presOf" srcId="{7A2D0F8F-1854-4276-8649-7ABAF9953ECD}" destId="{CC2D5440-3540-4806-8E4E-2867EBF5E1C6}" srcOrd="0" destOrd="0" presId="urn:microsoft.com/office/officeart/2005/8/layout/cycle1"/>
    <dgm:cxn modelId="{919432B6-8DCB-4E91-A695-BCDD077F37CD}" type="presOf" srcId="{41459579-36C7-4052-883D-B74462539A0F}" destId="{53DEA4B1-7C27-48FC-ACC3-7491DAA337CC}" srcOrd="0" destOrd="0" presId="urn:microsoft.com/office/officeart/2005/8/layout/cycle1"/>
    <dgm:cxn modelId="{A44459AD-D6C4-4E1B-BE20-882B3C69D714}" type="presOf" srcId="{FAA120FC-44AE-45E5-96F6-7FA9F78CE628}" destId="{7EBFE85D-75D8-420E-8759-E2A8A1F56EAE}" srcOrd="0" destOrd="0" presId="urn:microsoft.com/office/officeart/2005/8/layout/cycle1"/>
    <dgm:cxn modelId="{E1884F48-1929-490F-9A02-8CC302D017A9}" type="presOf" srcId="{F800BAEB-7456-406F-B0FB-346DCA7D0AFA}" destId="{74AA2BF8-651B-4F4B-B4BD-3EDCBE5CB51D}" srcOrd="0" destOrd="0" presId="urn:microsoft.com/office/officeart/2005/8/layout/cycle1"/>
    <dgm:cxn modelId="{CF950AA9-327E-4836-9EF1-DB62BD1DF4CD}" type="presOf" srcId="{1E04E559-DC21-4E7E-9FA3-8AA9E0B2E0C5}" destId="{E4A9676A-18D1-471C-A5C0-08E012EE4EC6}" srcOrd="0" destOrd="0" presId="urn:microsoft.com/office/officeart/2005/8/layout/cycle1"/>
    <dgm:cxn modelId="{0117F189-049B-4909-8571-4B48001C89FF}" srcId="{41459579-36C7-4052-883D-B74462539A0F}" destId="{F800BAEB-7456-406F-B0FB-346DCA7D0AFA}" srcOrd="0" destOrd="0" parTransId="{1B315DBD-0FAB-48C9-BC8D-AC1BC200164D}" sibTransId="{709C9DDE-FC82-4B7C-8001-F9CE2629A812}"/>
    <dgm:cxn modelId="{A49EF80C-02D1-40D0-8331-74408ABB542E}" srcId="{41459579-36C7-4052-883D-B74462539A0F}" destId="{1E04E559-DC21-4E7E-9FA3-8AA9E0B2E0C5}" srcOrd="4" destOrd="0" parTransId="{4E8B15C3-F857-4C5A-9007-D02611D6BEBE}" sibTransId="{8080D2C7-BF8E-47F5-9AA1-108246CD2601}"/>
    <dgm:cxn modelId="{ADACD731-954E-4170-8BD1-1B4AC150D57F}" srcId="{41459579-36C7-4052-883D-B74462539A0F}" destId="{9BB34F5F-121E-4E81-A105-7275EF2A5EEF}" srcOrd="6" destOrd="0" parTransId="{887C79E9-273C-40FA-8915-D766BBA95F4C}" sibTransId="{FAA120FC-44AE-45E5-96F6-7FA9F78CE628}"/>
    <dgm:cxn modelId="{B0E1C553-26EF-4D85-BC91-A54D51304580}" type="presOf" srcId="{8080D2C7-BF8E-47F5-9AA1-108246CD2601}" destId="{40FCA05D-6BA1-4A23-95CF-221B8407C84B}" srcOrd="0" destOrd="0" presId="urn:microsoft.com/office/officeart/2005/8/layout/cycle1"/>
    <dgm:cxn modelId="{9066879B-406A-457F-800F-EE24A55B84CA}" type="presParOf" srcId="{53DEA4B1-7C27-48FC-ACC3-7491DAA337CC}" destId="{9F5A7DEF-F8DA-4764-BBB2-EF13781FB693}" srcOrd="0" destOrd="0" presId="urn:microsoft.com/office/officeart/2005/8/layout/cycle1"/>
    <dgm:cxn modelId="{296D3F2B-8E86-4D31-9A3C-911B3B7FCD2A}" type="presParOf" srcId="{53DEA4B1-7C27-48FC-ACC3-7491DAA337CC}" destId="{74AA2BF8-651B-4F4B-B4BD-3EDCBE5CB51D}" srcOrd="1" destOrd="0" presId="urn:microsoft.com/office/officeart/2005/8/layout/cycle1"/>
    <dgm:cxn modelId="{AB22DC89-F55E-43E1-A0A4-FEC324FC4054}" type="presParOf" srcId="{53DEA4B1-7C27-48FC-ACC3-7491DAA337CC}" destId="{87D853B5-1EEA-4961-AD56-E8C218ECA7BF}" srcOrd="2" destOrd="0" presId="urn:microsoft.com/office/officeart/2005/8/layout/cycle1"/>
    <dgm:cxn modelId="{05EF47D7-BA06-4D96-87BD-93B56AD15BBA}" type="presParOf" srcId="{53DEA4B1-7C27-48FC-ACC3-7491DAA337CC}" destId="{C590E92B-2589-4B19-A5F9-87A1337A5DB9}" srcOrd="3" destOrd="0" presId="urn:microsoft.com/office/officeart/2005/8/layout/cycle1"/>
    <dgm:cxn modelId="{E4B33530-DE51-41E1-8D59-E04E0BF7F333}" type="presParOf" srcId="{53DEA4B1-7C27-48FC-ACC3-7491DAA337CC}" destId="{CC2D5440-3540-4806-8E4E-2867EBF5E1C6}" srcOrd="4" destOrd="0" presId="urn:microsoft.com/office/officeart/2005/8/layout/cycle1"/>
    <dgm:cxn modelId="{2B513439-5B7A-4ACA-9215-6045E26385EC}" type="presParOf" srcId="{53DEA4B1-7C27-48FC-ACC3-7491DAA337CC}" destId="{2A595FAB-E8D5-4B81-BE13-A7C39C6AA907}" srcOrd="5" destOrd="0" presId="urn:microsoft.com/office/officeart/2005/8/layout/cycle1"/>
    <dgm:cxn modelId="{17B8AC8D-B18E-47F1-A142-BCD5F612D650}" type="presParOf" srcId="{53DEA4B1-7C27-48FC-ACC3-7491DAA337CC}" destId="{94926D63-0560-48DA-8160-2D4A76F627DB}" srcOrd="6" destOrd="0" presId="urn:microsoft.com/office/officeart/2005/8/layout/cycle1"/>
    <dgm:cxn modelId="{0748FDCA-5D4F-4D89-AF9E-1C5EBCDD79E4}" type="presParOf" srcId="{53DEA4B1-7C27-48FC-ACC3-7491DAA337CC}" destId="{190A03A8-6404-44AD-AF89-FECE677B210F}" srcOrd="7" destOrd="0" presId="urn:microsoft.com/office/officeart/2005/8/layout/cycle1"/>
    <dgm:cxn modelId="{ABA4AD1D-DFD8-4413-BE28-F2E967A0CE5B}" type="presParOf" srcId="{53DEA4B1-7C27-48FC-ACC3-7491DAA337CC}" destId="{A40FFBD6-74CB-4EE4-8A84-B9F50A7C156C}" srcOrd="8" destOrd="0" presId="urn:microsoft.com/office/officeart/2005/8/layout/cycle1"/>
    <dgm:cxn modelId="{8F2225FF-A211-4672-8EC5-72329C3259F4}" type="presParOf" srcId="{53DEA4B1-7C27-48FC-ACC3-7491DAA337CC}" destId="{39CD174F-1546-4481-8AE6-6F3BCF9EB666}" srcOrd="9" destOrd="0" presId="urn:microsoft.com/office/officeart/2005/8/layout/cycle1"/>
    <dgm:cxn modelId="{2F6A3F4E-5280-45B5-BDE1-BC758C89825B}" type="presParOf" srcId="{53DEA4B1-7C27-48FC-ACC3-7491DAA337CC}" destId="{748C5985-DA4E-4AAC-B542-140818F5D5A0}" srcOrd="10" destOrd="0" presId="urn:microsoft.com/office/officeart/2005/8/layout/cycle1"/>
    <dgm:cxn modelId="{0C9491A9-04B2-4CF1-84F5-FE7760105460}" type="presParOf" srcId="{53DEA4B1-7C27-48FC-ACC3-7491DAA337CC}" destId="{41453719-620A-41E1-AE31-28FF3D4B09C8}" srcOrd="11" destOrd="0" presId="urn:microsoft.com/office/officeart/2005/8/layout/cycle1"/>
    <dgm:cxn modelId="{92FEC459-9B07-4D0E-9422-AA3C404DE75E}" type="presParOf" srcId="{53DEA4B1-7C27-48FC-ACC3-7491DAA337CC}" destId="{1FABBC93-7239-4C6D-BC05-0DC6C0257D6F}" srcOrd="12" destOrd="0" presId="urn:microsoft.com/office/officeart/2005/8/layout/cycle1"/>
    <dgm:cxn modelId="{4CD2992B-AFB7-488B-9F4B-9696BBF6FD48}" type="presParOf" srcId="{53DEA4B1-7C27-48FC-ACC3-7491DAA337CC}" destId="{E4A9676A-18D1-471C-A5C0-08E012EE4EC6}" srcOrd="13" destOrd="0" presId="urn:microsoft.com/office/officeart/2005/8/layout/cycle1"/>
    <dgm:cxn modelId="{7A8D2481-1A02-4ADE-B422-354B1C394C67}" type="presParOf" srcId="{53DEA4B1-7C27-48FC-ACC3-7491DAA337CC}" destId="{40FCA05D-6BA1-4A23-95CF-221B8407C84B}" srcOrd="14" destOrd="0" presId="urn:microsoft.com/office/officeart/2005/8/layout/cycle1"/>
    <dgm:cxn modelId="{B2F50456-A29E-49AD-A35E-F1B25CF876F9}" type="presParOf" srcId="{53DEA4B1-7C27-48FC-ACC3-7491DAA337CC}" destId="{79AF9E9B-4D25-45FF-879E-F61A037EB29A}" srcOrd="15" destOrd="0" presId="urn:microsoft.com/office/officeart/2005/8/layout/cycle1"/>
    <dgm:cxn modelId="{5CC56FE4-719F-497C-ABB8-905960BC36A6}" type="presParOf" srcId="{53DEA4B1-7C27-48FC-ACC3-7491DAA337CC}" destId="{964420C7-62BB-4F1B-8653-C22DDD9DF1F8}" srcOrd="16" destOrd="0" presId="urn:microsoft.com/office/officeart/2005/8/layout/cycle1"/>
    <dgm:cxn modelId="{C80E162F-8E00-4CA3-A8C8-DF26F8D8811B}" type="presParOf" srcId="{53DEA4B1-7C27-48FC-ACC3-7491DAA337CC}" destId="{9C0D8533-F95C-4ED3-AD7A-D317C942DFDA}" srcOrd="17" destOrd="0" presId="urn:microsoft.com/office/officeart/2005/8/layout/cycle1"/>
    <dgm:cxn modelId="{50964F67-283C-4255-8F18-CB145B7BCB25}" type="presParOf" srcId="{53DEA4B1-7C27-48FC-ACC3-7491DAA337CC}" destId="{BA3E16A7-02C7-4113-9DCF-1DEE68C9C37C}" srcOrd="18" destOrd="0" presId="urn:microsoft.com/office/officeart/2005/8/layout/cycle1"/>
    <dgm:cxn modelId="{BE3EB268-C273-4860-A083-AFC3DD9E0E51}" type="presParOf" srcId="{53DEA4B1-7C27-48FC-ACC3-7491DAA337CC}" destId="{E55248F4-4881-4331-AC2C-545A31F21C9D}" srcOrd="19" destOrd="0" presId="urn:microsoft.com/office/officeart/2005/8/layout/cycle1"/>
    <dgm:cxn modelId="{37B811F2-0845-45DA-8648-EBEA33FD14ED}" type="presParOf" srcId="{53DEA4B1-7C27-48FC-ACC3-7491DAA337CC}" destId="{7EBFE85D-75D8-420E-8759-E2A8A1F56EAE}" srcOrd="20"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459579-36C7-4052-883D-B74462539A0F}" type="doc">
      <dgm:prSet loTypeId="urn:microsoft.com/office/officeart/2005/8/layout/cycle1" loCatId="cycle" qsTypeId="urn:microsoft.com/office/officeart/2005/8/quickstyle/simple5" qsCatId="simple" csTypeId="urn:microsoft.com/office/officeart/2005/8/colors/accent0_2" csCatId="mainScheme" phldr="1"/>
      <dgm:spPr/>
      <dgm:t>
        <a:bodyPr/>
        <a:lstStyle/>
        <a:p>
          <a:endParaRPr lang="en-US"/>
        </a:p>
      </dgm:t>
    </dgm:pt>
    <dgm:pt modelId="{9BB34F5F-121E-4E81-A105-7275EF2A5EEF}">
      <dgm:prSet phldrT="[Text]" custT="1"/>
      <dgm:spPr/>
      <dgm:t>
        <a:bodyPr/>
        <a:lstStyle/>
        <a:p>
          <a:r>
            <a:rPr lang="en-US" sz="1600" b="0" dirty="0" smtClean="0">
              <a:latin typeface="Calibri" pitchFamily="34" charset="0"/>
            </a:rPr>
            <a:t>Optimize the Whole</a:t>
          </a:r>
          <a:endParaRPr lang="en-US" sz="1600" b="0" dirty="0">
            <a:latin typeface="Calibri" pitchFamily="34" charset="0"/>
          </a:endParaRPr>
        </a:p>
      </dgm:t>
    </dgm:pt>
    <dgm:pt modelId="{FAA120FC-44AE-45E5-96F6-7FA9F78CE628}" type="sibTrans" cxnId="{ADACD731-954E-4170-8BD1-1B4AC150D57F}">
      <dgm:prSet/>
      <dgm:spPr/>
      <dgm:t>
        <a:bodyPr/>
        <a:lstStyle/>
        <a:p>
          <a:endParaRPr lang="en-US" sz="2800" b="0"/>
        </a:p>
      </dgm:t>
    </dgm:pt>
    <dgm:pt modelId="{887C79E9-273C-40FA-8915-D766BBA95F4C}" type="parTrans" cxnId="{ADACD731-954E-4170-8BD1-1B4AC150D57F}">
      <dgm:prSet/>
      <dgm:spPr/>
      <dgm:t>
        <a:bodyPr/>
        <a:lstStyle/>
        <a:p>
          <a:endParaRPr lang="en-US" sz="2800" b="0"/>
        </a:p>
      </dgm:t>
    </dgm:pt>
    <dgm:pt modelId="{2EB836F6-16D1-4A6E-9E7A-2364D112F306}">
      <dgm:prSet phldrT="[Text]" custT="1"/>
      <dgm:spPr/>
      <dgm:t>
        <a:bodyPr/>
        <a:lstStyle/>
        <a:p>
          <a:r>
            <a:rPr lang="en-US" sz="1600" b="0" dirty="0" smtClean="0">
              <a:latin typeface="Calibri" pitchFamily="34" charset="0"/>
            </a:rPr>
            <a:t>Respect People</a:t>
          </a:r>
          <a:endParaRPr lang="en-US" sz="1600" b="0" dirty="0">
            <a:latin typeface="Calibri" pitchFamily="34" charset="0"/>
          </a:endParaRPr>
        </a:p>
      </dgm:t>
    </dgm:pt>
    <dgm:pt modelId="{ACCA5498-10BA-4D83-878B-71BD21F92B35}" type="sibTrans" cxnId="{F7BF6134-0332-44A0-923F-20981F6FAF1F}">
      <dgm:prSet/>
      <dgm:spPr/>
      <dgm:t>
        <a:bodyPr/>
        <a:lstStyle/>
        <a:p>
          <a:endParaRPr lang="en-US" sz="2800" b="0"/>
        </a:p>
      </dgm:t>
    </dgm:pt>
    <dgm:pt modelId="{F9A50EFB-FC7C-454D-98D8-37E8BE9E894B}" type="parTrans" cxnId="{F7BF6134-0332-44A0-923F-20981F6FAF1F}">
      <dgm:prSet/>
      <dgm:spPr/>
      <dgm:t>
        <a:bodyPr/>
        <a:lstStyle/>
        <a:p>
          <a:endParaRPr lang="en-US" sz="2800" b="0"/>
        </a:p>
      </dgm:t>
    </dgm:pt>
    <dgm:pt modelId="{1E04E559-DC21-4E7E-9FA3-8AA9E0B2E0C5}">
      <dgm:prSet phldrT="[Text]" custT="1"/>
      <dgm:spPr/>
      <dgm:t>
        <a:bodyPr/>
        <a:lstStyle/>
        <a:p>
          <a:r>
            <a:rPr lang="en-US" sz="1600" b="0" dirty="0" smtClean="0">
              <a:latin typeface="Calibri" pitchFamily="34" charset="0"/>
            </a:rPr>
            <a:t>Deliver Fast</a:t>
          </a:r>
          <a:endParaRPr lang="en-US" sz="1600" b="0" dirty="0">
            <a:latin typeface="Calibri" pitchFamily="34" charset="0"/>
          </a:endParaRPr>
        </a:p>
      </dgm:t>
    </dgm:pt>
    <dgm:pt modelId="{8080D2C7-BF8E-47F5-9AA1-108246CD2601}" type="sibTrans" cxnId="{A49EF80C-02D1-40D0-8331-74408ABB542E}">
      <dgm:prSet/>
      <dgm:spPr/>
      <dgm:t>
        <a:bodyPr/>
        <a:lstStyle/>
        <a:p>
          <a:endParaRPr lang="en-US" sz="2800" b="0"/>
        </a:p>
      </dgm:t>
    </dgm:pt>
    <dgm:pt modelId="{4E8B15C3-F857-4C5A-9007-D02611D6BEBE}" type="parTrans" cxnId="{A49EF80C-02D1-40D0-8331-74408ABB542E}">
      <dgm:prSet/>
      <dgm:spPr/>
      <dgm:t>
        <a:bodyPr/>
        <a:lstStyle/>
        <a:p>
          <a:endParaRPr lang="en-US" sz="2800" b="0"/>
        </a:p>
      </dgm:t>
    </dgm:pt>
    <dgm:pt modelId="{180D64FB-CE92-46BB-A918-4B82E3355C8C}">
      <dgm:prSet phldrT="[Text]" custT="1"/>
      <dgm:spPr/>
      <dgm:t>
        <a:bodyPr/>
        <a:lstStyle/>
        <a:p>
          <a:r>
            <a:rPr lang="en-US" sz="1600" b="0" dirty="0" smtClean="0">
              <a:latin typeface="Calibri" pitchFamily="34" charset="0"/>
            </a:rPr>
            <a:t>Defer Commitment</a:t>
          </a:r>
          <a:endParaRPr lang="en-US" sz="1600" b="0" dirty="0">
            <a:latin typeface="Calibri" pitchFamily="34" charset="0"/>
          </a:endParaRPr>
        </a:p>
      </dgm:t>
    </dgm:pt>
    <dgm:pt modelId="{622105C1-BC7C-4EC9-9CB2-041078D8D163}" type="sibTrans" cxnId="{B470E07A-F86B-4987-80D8-215F7DF26B4C}">
      <dgm:prSet/>
      <dgm:spPr/>
      <dgm:t>
        <a:bodyPr/>
        <a:lstStyle/>
        <a:p>
          <a:endParaRPr lang="en-US" sz="2800" b="0"/>
        </a:p>
      </dgm:t>
    </dgm:pt>
    <dgm:pt modelId="{CB38FCBA-ECE0-4827-A9FC-7ED0F35FD593}" type="parTrans" cxnId="{B470E07A-F86B-4987-80D8-215F7DF26B4C}">
      <dgm:prSet/>
      <dgm:spPr/>
      <dgm:t>
        <a:bodyPr/>
        <a:lstStyle/>
        <a:p>
          <a:endParaRPr lang="en-US" sz="2800" b="0"/>
        </a:p>
      </dgm:t>
    </dgm:pt>
    <dgm:pt modelId="{A7DDDAFD-8A7D-41DB-B210-B6C4B467D7F8}">
      <dgm:prSet phldrT="[Text]" custT="1"/>
      <dgm:spPr/>
      <dgm:t>
        <a:bodyPr/>
        <a:lstStyle/>
        <a:p>
          <a:r>
            <a:rPr lang="en-US" sz="1600" b="0" dirty="0" smtClean="0">
              <a:latin typeface="Calibri" pitchFamily="34" charset="0"/>
            </a:rPr>
            <a:t>Create Knowledge</a:t>
          </a:r>
          <a:endParaRPr lang="en-US" sz="1600" b="0" dirty="0">
            <a:latin typeface="Calibri" pitchFamily="34" charset="0"/>
          </a:endParaRPr>
        </a:p>
      </dgm:t>
    </dgm:pt>
    <dgm:pt modelId="{5E766847-8CA1-42A6-80D1-93933BC7545E}" type="sibTrans" cxnId="{7B6A99C9-8AB2-4297-9E72-D906EECBF1C4}">
      <dgm:prSet/>
      <dgm:spPr/>
      <dgm:t>
        <a:bodyPr/>
        <a:lstStyle/>
        <a:p>
          <a:endParaRPr lang="en-US" sz="2800" b="0"/>
        </a:p>
      </dgm:t>
    </dgm:pt>
    <dgm:pt modelId="{65F10413-493E-4709-9C62-AAFEA17CE585}" type="parTrans" cxnId="{7B6A99C9-8AB2-4297-9E72-D906EECBF1C4}">
      <dgm:prSet/>
      <dgm:spPr/>
      <dgm:t>
        <a:bodyPr/>
        <a:lstStyle/>
        <a:p>
          <a:endParaRPr lang="en-US" sz="2800" b="0"/>
        </a:p>
      </dgm:t>
    </dgm:pt>
    <dgm:pt modelId="{7A2D0F8F-1854-4276-8649-7ABAF9953ECD}">
      <dgm:prSet phldrT="[Text]" custT="1"/>
      <dgm:spPr/>
      <dgm:t>
        <a:bodyPr/>
        <a:lstStyle/>
        <a:p>
          <a:r>
            <a:rPr lang="en-US" sz="1600" b="0" dirty="0" smtClean="0">
              <a:latin typeface="Calibri" pitchFamily="34" charset="0"/>
            </a:rPr>
            <a:t>Build Quality In</a:t>
          </a:r>
          <a:endParaRPr lang="en-US" sz="1600" b="0" dirty="0">
            <a:latin typeface="Calibri" pitchFamily="34" charset="0"/>
          </a:endParaRPr>
        </a:p>
      </dgm:t>
    </dgm:pt>
    <dgm:pt modelId="{F2338AD8-C5FC-465C-BA54-D01B2300900A}" type="sibTrans" cxnId="{E2AAB0CD-FAE0-417B-A2CC-FA73FBB73552}">
      <dgm:prSet/>
      <dgm:spPr/>
      <dgm:t>
        <a:bodyPr/>
        <a:lstStyle/>
        <a:p>
          <a:endParaRPr lang="en-US" sz="2800" b="0"/>
        </a:p>
      </dgm:t>
    </dgm:pt>
    <dgm:pt modelId="{6D92181A-9FDD-446D-A9AD-22EB15E52F1D}" type="parTrans" cxnId="{E2AAB0CD-FAE0-417B-A2CC-FA73FBB73552}">
      <dgm:prSet/>
      <dgm:spPr/>
      <dgm:t>
        <a:bodyPr/>
        <a:lstStyle/>
        <a:p>
          <a:endParaRPr lang="en-US" sz="2800" b="0"/>
        </a:p>
      </dgm:t>
    </dgm:pt>
    <dgm:pt modelId="{F800BAEB-7456-406F-B0FB-346DCA7D0AFA}">
      <dgm:prSet phldrT="[Text]" custT="1"/>
      <dgm:spPr/>
      <dgm:t>
        <a:bodyPr/>
        <a:lstStyle/>
        <a:p>
          <a:r>
            <a:rPr lang="en-US" sz="1600" b="1" dirty="0" smtClean="0">
              <a:solidFill>
                <a:schemeClr val="accent1"/>
              </a:solidFill>
              <a:latin typeface="Calibri" pitchFamily="34" charset="0"/>
            </a:rPr>
            <a:t>Eliminate Waste</a:t>
          </a:r>
          <a:endParaRPr lang="en-US" sz="1600" b="1" dirty="0">
            <a:solidFill>
              <a:schemeClr val="accent1"/>
            </a:solidFill>
            <a:latin typeface="Calibri" pitchFamily="34" charset="0"/>
          </a:endParaRPr>
        </a:p>
      </dgm:t>
    </dgm:pt>
    <dgm:pt modelId="{1B315DBD-0FAB-48C9-BC8D-AC1BC200164D}" type="parTrans" cxnId="{0117F189-049B-4909-8571-4B48001C89FF}">
      <dgm:prSet/>
      <dgm:spPr/>
      <dgm:t>
        <a:bodyPr/>
        <a:lstStyle/>
        <a:p>
          <a:endParaRPr lang="en-US"/>
        </a:p>
      </dgm:t>
    </dgm:pt>
    <dgm:pt modelId="{709C9DDE-FC82-4B7C-8001-F9CE2629A812}" type="sibTrans" cxnId="{0117F189-049B-4909-8571-4B48001C89FF}">
      <dgm:prSet/>
      <dgm:spPr/>
      <dgm:t>
        <a:bodyPr/>
        <a:lstStyle/>
        <a:p>
          <a:endParaRPr lang="en-US"/>
        </a:p>
      </dgm:t>
    </dgm:pt>
    <dgm:pt modelId="{53DEA4B1-7C27-48FC-ACC3-7491DAA337CC}" type="pres">
      <dgm:prSet presAssocID="{41459579-36C7-4052-883D-B74462539A0F}" presName="cycle" presStyleCnt="0">
        <dgm:presLayoutVars>
          <dgm:dir/>
          <dgm:resizeHandles val="exact"/>
        </dgm:presLayoutVars>
      </dgm:prSet>
      <dgm:spPr/>
      <dgm:t>
        <a:bodyPr/>
        <a:lstStyle/>
        <a:p>
          <a:endParaRPr lang="en-US"/>
        </a:p>
      </dgm:t>
    </dgm:pt>
    <dgm:pt modelId="{9F5A7DEF-F8DA-4764-BBB2-EF13781FB693}" type="pres">
      <dgm:prSet presAssocID="{F800BAEB-7456-406F-B0FB-346DCA7D0AFA}" presName="dummy" presStyleCnt="0"/>
      <dgm:spPr/>
    </dgm:pt>
    <dgm:pt modelId="{74AA2BF8-651B-4F4B-B4BD-3EDCBE5CB51D}" type="pres">
      <dgm:prSet presAssocID="{F800BAEB-7456-406F-B0FB-346DCA7D0AFA}" presName="node" presStyleLbl="revTx" presStyleIdx="0" presStyleCnt="7" custScaleX="144625">
        <dgm:presLayoutVars>
          <dgm:bulletEnabled val="1"/>
        </dgm:presLayoutVars>
      </dgm:prSet>
      <dgm:spPr/>
      <dgm:t>
        <a:bodyPr/>
        <a:lstStyle/>
        <a:p>
          <a:endParaRPr lang="en-US"/>
        </a:p>
      </dgm:t>
    </dgm:pt>
    <dgm:pt modelId="{87D853B5-1EEA-4961-AD56-E8C218ECA7BF}" type="pres">
      <dgm:prSet presAssocID="{709C9DDE-FC82-4B7C-8001-F9CE2629A812}" presName="sibTrans" presStyleLbl="node1" presStyleIdx="0" presStyleCnt="7"/>
      <dgm:spPr/>
      <dgm:t>
        <a:bodyPr/>
        <a:lstStyle/>
        <a:p>
          <a:endParaRPr lang="en-US"/>
        </a:p>
      </dgm:t>
    </dgm:pt>
    <dgm:pt modelId="{C590E92B-2589-4B19-A5F9-87A1337A5DB9}" type="pres">
      <dgm:prSet presAssocID="{7A2D0F8F-1854-4276-8649-7ABAF9953ECD}" presName="dummy" presStyleCnt="0"/>
      <dgm:spPr/>
    </dgm:pt>
    <dgm:pt modelId="{CC2D5440-3540-4806-8E4E-2867EBF5E1C6}" type="pres">
      <dgm:prSet presAssocID="{7A2D0F8F-1854-4276-8649-7ABAF9953ECD}" presName="node" presStyleLbl="revTx" presStyleIdx="1" presStyleCnt="7" custScaleX="144625">
        <dgm:presLayoutVars>
          <dgm:bulletEnabled val="1"/>
        </dgm:presLayoutVars>
      </dgm:prSet>
      <dgm:spPr/>
      <dgm:t>
        <a:bodyPr/>
        <a:lstStyle/>
        <a:p>
          <a:endParaRPr lang="en-US"/>
        </a:p>
      </dgm:t>
    </dgm:pt>
    <dgm:pt modelId="{2A595FAB-E8D5-4B81-BE13-A7C39C6AA907}" type="pres">
      <dgm:prSet presAssocID="{F2338AD8-C5FC-465C-BA54-D01B2300900A}" presName="sibTrans" presStyleLbl="node1" presStyleIdx="1" presStyleCnt="7"/>
      <dgm:spPr/>
      <dgm:t>
        <a:bodyPr/>
        <a:lstStyle/>
        <a:p>
          <a:endParaRPr lang="en-US"/>
        </a:p>
      </dgm:t>
    </dgm:pt>
    <dgm:pt modelId="{94926D63-0560-48DA-8160-2D4A76F627DB}" type="pres">
      <dgm:prSet presAssocID="{A7DDDAFD-8A7D-41DB-B210-B6C4B467D7F8}" presName="dummy" presStyleCnt="0"/>
      <dgm:spPr/>
    </dgm:pt>
    <dgm:pt modelId="{190A03A8-6404-44AD-AF89-FECE677B210F}" type="pres">
      <dgm:prSet presAssocID="{A7DDDAFD-8A7D-41DB-B210-B6C4B467D7F8}" presName="node" presStyleLbl="revTx" presStyleIdx="2" presStyleCnt="7" custScaleX="139733">
        <dgm:presLayoutVars>
          <dgm:bulletEnabled val="1"/>
        </dgm:presLayoutVars>
      </dgm:prSet>
      <dgm:spPr/>
      <dgm:t>
        <a:bodyPr/>
        <a:lstStyle/>
        <a:p>
          <a:endParaRPr lang="en-US"/>
        </a:p>
      </dgm:t>
    </dgm:pt>
    <dgm:pt modelId="{A40FFBD6-74CB-4EE4-8A84-B9F50A7C156C}" type="pres">
      <dgm:prSet presAssocID="{5E766847-8CA1-42A6-80D1-93933BC7545E}" presName="sibTrans" presStyleLbl="node1" presStyleIdx="2" presStyleCnt="7"/>
      <dgm:spPr/>
      <dgm:t>
        <a:bodyPr/>
        <a:lstStyle/>
        <a:p>
          <a:endParaRPr lang="en-US"/>
        </a:p>
      </dgm:t>
    </dgm:pt>
    <dgm:pt modelId="{39CD174F-1546-4481-8AE6-6F3BCF9EB666}" type="pres">
      <dgm:prSet presAssocID="{180D64FB-CE92-46BB-A918-4B82E3355C8C}" presName="dummy" presStyleCnt="0"/>
      <dgm:spPr/>
    </dgm:pt>
    <dgm:pt modelId="{748C5985-DA4E-4AAC-B542-140818F5D5A0}" type="pres">
      <dgm:prSet presAssocID="{180D64FB-CE92-46BB-A918-4B82E3355C8C}" presName="node" presStyleLbl="revTx" presStyleIdx="3" presStyleCnt="7" custScaleX="146269">
        <dgm:presLayoutVars>
          <dgm:bulletEnabled val="1"/>
        </dgm:presLayoutVars>
      </dgm:prSet>
      <dgm:spPr/>
      <dgm:t>
        <a:bodyPr/>
        <a:lstStyle/>
        <a:p>
          <a:endParaRPr lang="en-US"/>
        </a:p>
      </dgm:t>
    </dgm:pt>
    <dgm:pt modelId="{41453719-620A-41E1-AE31-28FF3D4B09C8}" type="pres">
      <dgm:prSet presAssocID="{622105C1-BC7C-4EC9-9CB2-041078D8D163}" presName="sibTrans" presStyleLbl="node1" presStyleIdx="3" presStyleCnt="7"/>
      <dgm:spPr/>
      <dgm:t>
        <a:bodyPr/>
        <a:lstStyle/>
        <a:p>
          <a:endParaRPr lang="en-US"/>
        </a:p>
      </dgm:t>
    </dgm:pt>
    <dgm:pt modelId="{1FABBC93-7239-4C6D-BC05-0DC6C0257D6F}" type="pres">
      <dgm:prSet presAssocID="{1E04E559-DC21-4E7E-9FA3-8AA9E0B2E0C5}" presName="dummy" presStyleCnt="0"/>
      <dgm:spPr/>
    </dgm:pt>
    <dgm:pt modelId="{E4A9676A-18D1-471C-A5C0-08E012EE4EC6}" type="pres">
      <dgm:prSet presAssocID="{1E04E559-DC21-4E7E-9FA3-8AA9E0B2E0C5}" presName="node" presStyleLbl="revTx" presStyleIdx="4" presStyleCnt="7">
        <dgm:presLayoutVars>
          <dgm:bulletEnabled val="1"/>
        </dgm:presLayoutVars>
      </dgm:prSet>
      <dgm:spPr/>
      <dgm:t>
        <a:bodyPr/>
        <a:lstStyle/>
        <a:p>
          <a:endParaRPr lang="en-US"/>
        </a:p>
      </dgm:t>
    </dgm:pt>
    <dgm:pt modelId="{40FCA05D-6BA1-4A23-95CF-221B8407C84B}" type="pres">
      <dgm:prSet presAssocID="{8080D2C7-BF8E-47F5-9AA1-108246CD2601}" presName="sibTrans" presStyleLbl="node1" presStyleIdx="4" presStyleCnt="7"/>
      <dgm:spPr/>
      <dgm:t>
        <a:bodyPr/>
        <a:lstStyle/>
        <a:p>
          <a:endParaRPr lang="en-US"/>
        </a:p>
      </dgm:t>
    </dgm:pt>
    <dgm:pt modelId="{79AF9E9B-4D25-45FF-879E-F61A037EB29A}" type="pres">
      <dgm:prSet presAssocID="{2EB836F6-16D1-4A6E-9E7A-2364D112F306}" presName="dummy" presStyleCnt="0"/>
      <dgm:spPr/>
    </dgm:pt>
    <dgm:pt modelId="{964420C7-62BB-4F1B-8653-C22DDD9DF1F8}" type="pres">
      <dgm:prSet presAssocID="{2EB836F6-16D1-4A6E-9E7A-2364D112F306}" presName="node" presStyleLbl="revTx" presStyleIdx="5" presStyleCnt="7">
        <dgm:presLayoutVars>
          <dgm:bulletEnabled val="1"/>
        </dgm:presLayoutVars>
      </dgm:prSet>
      <dgm:spPr/>
      <dgm:t>
        <a:bodyPr/>
        <a:lstStyle/>
        <a:p>
          <a:endParaRPr lang="en-US"/>
        </a:p>
      </dgm:t>
    </dgm:pt>
    <dgm:pt modelId="{9C0D8533-F95C-4ED3-AD7A-D317C942DFDA}" type="pres">
      <dgm:prSet presAssocID="{ACCA5498-10BA-4D83-878B-71BD21F92B35}" presName="sibTrans" presStyleLbl="node1" presStyleIdx="5" presStyleCnt="7"/>
      <dgm:spPr/>
      <dgm:t>
        <a:bodyPr/>
        <a:lstStyle/>
        <a:p>
          <a:endParaRPr lang="en-US"/>
        </a:p>
      </dgm:t>
    </dgm:pt>
    <dgm:pt modelId="{BA3E16A7-02C7-4113-9DCF-1DEE68C9C37C}" type="pres">
      <dgm:prSet presAssocID="{9BB34F5F-121E-4E81-A105-7275EF2A5EEF}" presName="dummy" presStyleCnt="0"/>
      <dgm:spPr/>
    </dgm:pt>
    <dgm:pt modelId="{E55248F4-4881-4331-AC2C-545A31F21C9D}" type="pres">
      <dgm:prSet presAssocID="{9BB34F5F-121E-4E81-A105-7275EF2A5EEF}" presName="node" presStyleLbl="revTx" presStyleIdx="6" presStyleCnt="7" custScaleX="182435">
        <dgm:presLayoutVars>
          <dgm:bulletEnabled val="1"/>
        </dgm:presLayoutVars>
      </dgm:prSet>
      <dgm:spPr/>
      <dgm:t>
        <a:bodyPr/>
        <a:lstStyle/>
        <a:p>
          <a:endParaRPr lang="en-US"/>
        </a:p>
      </dgm:t>
    </dgm:pt>
    <dgm:pt modelId="{7EBFE85D-75D8-420E-8759-E2A8A1F56EAE}" type="pres">
      <dgm:prSet presAssocID="{FAA120FC-44AE-45E5-96F6-7FA9F78CE628}" presName="sibTrans" presStyleLbl="node1" presStyleIdx="6" presStyleCnt="7" custScaleX="106692" custScaleY="102144"/>
      <dgm:spPr/>
      <dgm:t>
        <a:bodyPr/>
        <a:lstStyle/>
        <a:p>
          <a:endParaRPr lang="en-US"/>
        </a:p>
      </dgm:t>
    </dgm:pt>
  </dgm:ptLst>
  <dgm:cxnLst>
    <dgm:cxn modelId="{C4C86FE4-A9E3-41F2-A31C-A407CAE531BE}" type="presOf" srcId="{7A2D0F8F-1854-4276-8649-7ABAF9953ECD}" destId="{CC2D5440-3540-4806-8E4E-2867EBF5E1C6}" srcOrd="0" destOrd="0" presId="urn:microsoft.com/office/officeart/2005/8/layout/cycle1"/>
    <dgm:cxn modelId="{A49EF80C-02D1-40D0-8331-74408ABB542E}" srcId="{41459579-36C7-4052-883D-B74462539A0F}" destId="{1E04E559-DC21-4E7E-9FA3-8AA9E0B2E0C5}" srcOrd="4" destOrd="0" parTransId="{4E8B15C3-F857-4C5A-9007-D02611D6BEBE}" sibTransId="{8080D2C7-BF8E-47F5-9AA1-108246CD2601}"/>
    <dgm:cxn modelId="{DD881595-11BA-4049-87FB-830ACE0E66F1}" type="presOf" srcId="{FAA120FC-44AE-45E5-96F6-7FA9F78CE628}" destId="{7EBFE85D-75D8-420E-8759-E2A8A1F56EAE}" srcOrd="0" destOrd="0" presId="urn:microsoft.com/office/officeart/2005/8/layout/cycle1"/>
    <dgm:cxn modelId="{B470E07A-F86B-4987-80D8-215F7DF26B4C}" srcId="{41459579-36C7-4052-883D-B74462539A0F}" destId="{180D64FB-CE92-46BB-A918-4B82E3355C8C}" srcOrd="3" destOrd="0" parTransId="{CB38FCBA-ECE0-4827-A9FC-7ED0F35FD593}" sibTransId="{622105C1-BC7C-4EC9-9CB2-041078D8D163}"/>
    <dgm:cxn modelId="{D69DA3DA-459F-4DA5-91B9-9704888E9863}" type="presOf" srcId="{F2338AD8-C5FC-465C-BA54-D01B2300900A}" destId="{2A595FAB-E8D5-4B81-BE13-A7C39C6AA907}" srcOrd="0" destOrd="0" presId="urn:microsoft.com/office/officeart/2005/8/layout/cycle1"/>
    <dgm:cxn modelId="{A2E2DC97-5150-47CA-A864-300EFD648F95}" type="presOf" srcId="{41459579-36C7-4052-883D-B74462539A0F}" destId="{53DEA4B1-7C27-48FC-ACC3-7491DAA337CC}" srcOrd="0" destOrd="0" presId="urn:microsoft.com/office/officeart/2005/8/layout/cycle1"/>
    <dgm:cxn modelId="{E2AAB0CD-FAE0-417B-A2CC-FA73FBB73552}" srcId="{41459579-36C7-4052-883D-B74462539A0F}" destId="{7A2D0F8F-1854-4276-8649-7ABAF9953ECD}" srcOrd="1" destOrd="0" parTransId="{6D92181A-9FDD-446D-A9AD-22EB15E52F1D}" sibTransId="{F2338AD8-C5FC-465C-BA54-D01B2300900A}"/>
    <dgm:cxn modelId="{82B89D12-2776-4A0A-80C9-43848A359132}" type="presOf" srcId="{9BB34F5F-121E-4E81-A105-7275EF2A5EEF}" destId="{E55248F4-4881-4331-AC2C-545A31F21C9D}" srcOrd="0" destOrd="0" presId="urn:microsoft.com/office/officeart/2005/8/layout/cycle1"/>
    <dgm:cxn modelId="{F7BF6134-0332-44A0-923F-20981F6FAF1F}" srcId="{41459579-36C7-4052-883D-B74462539A0F}" destId="{2EB836F6-16D1-4A6E-9E7A-2364D112F306}" srcOrd="5" destOrd="0" parTransId="{F9A50EFB-FC7C-454D-98D8-37E8BE9E894B}" sibTransId="{ACCA5498-10BA-4D83-878B-71BD21F92B35}"/>
    <dgm:cxn modelId="{29FDD1B9-8C94-4AF5-9797-BEBC623ACEC1}" type="presOf" srcId="{1E04E559-DC21-4E7E-9FA3-8AA9E0B2E0C5}" destId="{E4A9676A-18D1-471C-A5C0-08E012EE4EC6}" srcOrd="0" destOrd="0" presId="urn:microsoft.com/office/officeart/2005/8/layout/cycle1"/>
    <dgm:cxn modelId="{42AFF4A6-8C29-4E02-9BAE-A1595045B7D8}" type="presOf" srcId="{A7DDDAFD-8A7D-41DB-B210-B6C4B467D7F8}" destId="{190A03A8-6404-44AD-AF89-FECE677B210F}" srcOrd="0" destOrd="0" presId="urn:microsoft.com/office/officeart/2005/8/layout/cycle1"/>
    <dgm:cxn modelId="{B96F7038-42AD-4834-9B2E-E8A5851DC2AE}" type="presOf" srcId="{2EB836F6-16D1-4A6E-9E7A-2364D112F306}" destId="{964420C7-62BB-4F1B-8653-C22DDD9DF1F8}" srcOrd="0" destOrd="0" presId="urn:microsoft.com/office/officeart/2005/8/layout/cycle1"/>
    <dgm:cxn modelId="{BDA76C29-E78B-496E-8C42-754E7F5FD009}" type="presOf" srcId="{ACCA5498-10BA-4D83-878B-71BD21F92B35}" destId="{9C0D8533-F95C-4ED3-AD7A-D317C942DFDA}" srcOrd="0" destOrd="0" presId="urn:microsoft.com/office/officeart/2005/8/layout/cycle1"/>
    <dgm:cxn modelId="{7B6A99C9-8AB2-4297-9E72-D906EECBF1C4}" srcId="{41459579-36C7-4052-883D-B74462539A0F}" destId="{A7DDDAFD-8A7D-41DB-B210-B6C4B467D7F8}" srcOrd="2" destOrd="0" parTransId="{65F10413-493E-4709-9C62-AAFEA17CE585}" sibTransId="{5E766847-8CA1-42A6-80D1-93933BC7545E}"/>
    <dgm:cxn modelId="{ADACD731-954E-4170-8BD1-1B4AC150D57F}" srcId="{41459579-36C7-4052-883D-B74462539A0F}" destId="{9BB34F5F-121E-4E81-A105-7275EF2A5EEF}" srcOrd="6" destOrd="0" parTransId="{887C79E9-273C-40FA-8915-D766BBA95F4C}" sibTransId="{FAA120FC-44AE-45E5-96F6-7FA9F78CE628}"/>
    <dgm:cxn modelId="{9A228464-6759-450B-BCD6-CDFFAA15C671}" type="presOf" srcId="{F800BAEB-7456-406F-B0FB-346DCA7D0AFA}" destId="{74AA2BF8-651B-4F4B-B4BD-3EDCBE5CB51D}" srcOrd="0" destOrd="0" presId="urn:microsoft.com/office/officeart/2005/8/layout/cycle1"/>
    <dgm:cxn modelId="{95232F46-8FDB-4F4E-BD9A-718CA8EF7A34}" type="presOf" srcId="{622105C1-BC7C-4EC9-9CB2-041078D8D163}" destId="{41453719-620A-41E1-AE31-28FF3D4B09C8}" srcOrd="0" destOrd="0" presId="urn:microsoft.com/office/officeart/2005/8/layout/cycle1"/>
    <dgm:cxn modelId="{4DA6CE47-A1D4-4E0A-9F36-EB2C202ED267}" type="presOf" srcId="{8080D2C7-BF8E-47F5-9AA1-108246CD2601}" destId="{40FCA05D-6BA1-4A23-95CF-221B8407C84B}" srcOrd="0" destOrd="0" presId="urn:microsoft.com/office/officeart/2005/8/layout/cycle1"/>
    <dgm:cxn modelId="{0117F189-049B-4909-8571-4B48001C89FF}" srcId="{41459579-36C7-4052-883D-B74462539A0F}" destId="{F800BAEB-7456-406F-B0FB-346DCA7D0AFA}" srcOrd="0" destOrd="0" parTransId="{1B315DBD-0FAB-48C9-BC8D-AC1BC200164D}" sibTransId="{709C9DDE-FC82-4B7C-8001-F9CE2629A812}"/>
    <dgm:cxn modelId="{5C76A267-2CA1-4317-9C0C-4D0034B51382}" type="presOf" srcId="{180D64FB-CE92-46BB-A918-4B82E3355C8C}" destId="{748C5985-DA4E-4AAC-B542-140818F5D5A0}" srcOrd="0" destOrd="0" presId="urn:microsoft.com/office/officeart/2005/8/layout/cycle1"/>
    <dgm:cxn modelId="{76F55FBA-2C90-446B-A724-6627EF5ED5BA}" type="presOf" srcId="{5E766847-8CA1-42A6-80D1-93933BC7545E}" destId="{A40FFBD6-74CB-4EE4-8A84-B9F50A7C156C}" srcOrd="0" destOrd="0" presId="urn:microsoft.com/office/officeart/2005/8/layout/cycle1"/>
    <dgm:cxn modelId="{B7112063-6EFB-44EB-870B-6EB51478AD12}" type="presOf" srcId="{709C9DDE-FC82-4B7C-8001-F9CE2629A812}" destId="{87D853B5-1EEA-4961-AD56-E8C218ECA7BF}" srcOrd="0" destOrd="0" presId="urn:microsoft.com/office/officeart/2005/8/layout/cycle1"/>
    <dgm:cxn modelId="{B2B6C174-3159-456B-ADCD-EB8270161901}" type="presParOf" srcId="{53DEA4B1-7C27-48FC-ACC3-7491DAA337CC}" destId="{9F5A7DEF-F8DA-4764-BBB2-EF13781FB693}" srcOrd="0" destOrd="0" presId="urn:microsoft.com/office/officeart/2005/8/layout/cycle1"/>
    <dgm:cxn modelId="{4EA56B9E-BD86-4EF1-BA74-D45FF615269C}" type="presParOf" srcId="{53DEA4B1-7C27-48FC-ACC3-7491DAA337CC}" destId="{74AA2BF8-651B-4F4B-B4BD-3EDCBE5CB51D}" srcOrd="1" destOrd="0" presId="urn:microsoft.com/office/officeart/2005/8/layout/cycle1"/>
    <dgm:cxn modelId="{E38594B1-43C9-4E63-8784-F8B933D6279D}" type="presParOf" srcId="{53DEA4B1-7C27-48FC-ACC3-7491DAA337CC}" destId="{87D853B5-1EEA-4961-AD56-E8C218ECA7BF}" srcOrd="2" destOrd="0" presId="urn:microsoft.com/office/officeart/2005/8/layout/cycle1"/>
    <dgm:cxn modelId="{4025B6CE-3808-4CB1-8883-E6D9FE7E6788}" type="presParOf" srcId="{53DEA4B1-7C27-48FC-ACC3-7491DAA337CC}" destId="{C590E92B-2589-4B19-A5F9-87A1337A5DB9}" srcOrd="3" destOrd="0" presId="urn:microsoft.com/office/officeart/2005/8/layout/cycle1"/>
    <dgm:cxn modelId="{244DED55-0179-4FF6-98C5-1453AB855726}" type="presParOf" srcId="{53DEA4B1-7C27-48FC-ACC3-7491DAA337CC}" destId="{CC2D5440-3540-4806-8E4E-2867EBF5E1C6}" srcOrd="4" destOrd="0" presId="urn:microsoft.com/office/officeart/2005/8/layout/cycle1"/>
    <dgm:cxn modelId="{D5985A96-7980-4B40-8178-F21A65350001}" type="presParOf" srcId="{53DEA4B1-7C27-48FC-ACC3-7491DAA337CC}" destId="{2A595FAB-E8D5-4B81-BE13-A7C39C6AA907}" srcOrd="5" destOrd="0" presId="urn:microsoft.com/office/officeart/2005/8/layout/cycle1"/>
    <dgm:cxn modelId="{FEB38453-3708-43B9-B8E9-01DC316335F4}" type="presParOf" srcId="{53DEA4B1-7C27-48FC-ACC3-7491DAA337CC}" destId="{94926D63-0560-48DA-8160-2D4A76F627DB}" srcOrd="6" destOrd="0" presId="urn:microsoft.com/office/officeart/2005/8/layout/cycle1"/>
    <dgm:cxn modelId="{C05CE73C-40CF-4E73-87E7-C7B654EE26A9}" type="presParOf" srcId="{53DEA4B1-7C27-48FC-ACC3-7491DAA337CC}" destId="{190A03A8-6404-44AD-AF89-FECE677B210F}" srcOrd="7" destOrd="0" presId="urn:microsoft.com/office/officeart/2005/8/layout/cycle1"/>
    <dgm:cxn modelId="{196AA12B-9205-423D-AAB8-4305E20A7C59}" type="presParOf" srcId="{53DEA4B1-7C27-48FC-ACC3-7491DAA337CC}" destId="{A40FFBD6-74CB-4EE4-8A84-B9F50A7C156C}" srcOrd="8" destOrd="0" presId="urn:microsoft.com/office/officeart/2005/8/layout/cycle1"/>
    <dgm:cxn modelId="{B2A1A4EA-2448-487E-97C2-9ACB85B55192}" type="presParOf" srcId="{53DEA4B1-7C27-48FC-ACC3-7491DAA337CC}" destId="{39CD174F-1546-4481-8AE6-6F3BCF9EB666}" srcOrd="9" destOrd="0" presId="urn:microsoft.com/office/officeart/2005/8/layout/cycle1"/>
    <dgm:cxn modelId="{9D3CD76D-31FC-44DD-85C8-E2EC4ACCEB5A}" type="presParOf" srcId="{53DEA4B1-7C27-48FC-ACC3-7491DAA337CC}" destId="{748C5985-DA4E-4AAC-B542-140818F5D5A0}" srcOrd="10" destOrd="0" presId="urn:microsoft.com/office/officeart/2005/8/layout/cycle1"/>
    <dgm:cxn modelId="{FE7FF755-BF49-41DE-92DD-B3F19949609A}" type="presParOf" srcId="{53DEA4B1-7C27-48FC-ACC3-7491DAA337CC}" destId="{41453719-620A-41E1-AE31-28FF3D4B09C8}" srcOrd="11" destOrd="0" presId="urn:microsoft.com/office/officeart/2005/8/layout/cycle1"/>
    <dgm:cxn modelId="{EE170F05-AE8C-4D34-A06C-4F4C1193333D}" type="presParOf" srcId="{53DEA4B1-7C27-48FC-ACC3-7491DAA337CC}" destId="{1FABBC93-7239-4C6D-BC05-0DC6C0257D6F}" srcOrd="12" destOrd="0" presId="urn:microsoft.com/office/officeart/2005/8/layout/cycle1"/>
    <dgm:cxn modelId="{6EECA1A0-9103-4865-86DD-370BCC4B36F1}" type="presParOf" srcId="{53DEA4B1-7C27-48FC-ACC3-7491DAA337CC}" destId="{E4A9676A-18D1-471C-A5C0-08E012EE4EC6}" srcOrd="13" destOrd="0" presId="urn:microsoft.com/office/officeart/2005/8/layout/cycle1"/>
    <dgm:cxn modelId="{82A17B90-B573-4DEE-BB1C-7A716C12E764}" type="presParOf" srcId="{53DEA4B1-7C27-48FC-ACC3-7491DAA337CC}" destId="{40FCA05D-6BA1-4A23-95CF-221B8407C84B}" srcOrd="14" destOrd="0" presId="urn:microsoft.com/office/officeart/2005/8/layout/cycle1"/>
    <dgm:cxn modelId="{60B8357D-1ADD-4899-B4C6-6B85BADEC02F}" type="presParOf" srcId="{53DEA4B1-7C27-48FC-ACC3-7491DAA337CC}" destId="{79AF9E9B-4D25-45FF-879E-F61A037EB29A}" srcOrd="15" destOrd="0" presId="urn:microsoft.com/office/officeart/2005/8/layout/cycle1"/>
    <dgm:cxn modelId="{1EFAA6CA-6263-4353-822C-9B56CCDB9798}" type="presParOf" srcId="{53DEA4B1-7C27-48FC-ACC3-7491DAA337CC}" destId="{964420C7-62BB-4F1B-8653-C22DDD9DF1F8}" srcOrd="16" destOrd="0" presId="urn:microsoft.com/office/officeart/2005/8/layout/cycle1"/>
    <dgm:cxn modelId="{B48442E5-6903-45EB-BB5B-2C8E05E75E00}" type="presParOf" srcId="{53DEA4B1-7C27-48FC-ACC3-7491DAA337CC}" destId="{9C0D8533-F95C-4ED3-AD7A-D317C942DFDA}" srcOrd="17" destOrd="0" presId="urn:microsoft.com/office/officeart/2005/8/layout/cycle1"/>
    <dgm:cxn modelId="{ED836587-A4A9-4D11-B15A-B595D276657D}" type="presParOf" srcId="{53DEA4B1-7C27-48FC-ACC3-7491DAA337CC}" destId="{BA3E16A7-02C7-4113-9DCF-1DEE68C9C37C}" srcOrd="18" destOrd="0" presId="urn:microsoft.com/office/officeart/2005/8/layout/cycle1"/>
    <dgm:cxn modelId="{BFA36420-85AC-4C6E-A210-102AC5CAF8F9}" type="presParOf" srcId="{53DEA4B1-7C27-48FC-ACC3-7491DAA337CC}" destId="{E55248F4-4881-4331-AC2C-545A31F21C9D}" srcOrd="19" destOrd="0" presId="urn:microsoft.com/office/officeart/2005/8/layout/cycle1"/>
    <dgm:cxn modelId="{80C6AD7F-7382-4432-8FCD-5589ACB76AC5}" type="presParOf" srcId="{53DEA4B1-7C27-48FC-ACC3-7491DAA337CC}" destId="{7EBFE85D-75D8-420E-8759-E2A8A1F56EAE}" srcOrd="20"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459579-36C7-4052-883D-B74462539A0F}" type="doc">
      <dgm:prSet loTypeId="urn:microsoft.com/office/officeart/2005/8/layout/cycle1" loCatId="cycle" qsTypeId="urn:microsoft.com/office/officeart/2005/8/quickstyle/simple5" qsCatId="simple" csTypeId="urn:microsoft.com/office/officeart/2005/8/colors/accent0_2" csCatId="mainScheme" phldr="1"/>
      <dgm:spPr/>
      <dgm:t>
        <a:bodyPr/>
        <a:lstStyle/>
        <a:p>
          <a:endParaRPr lang="en-US"/>
        </a:p>
      </dgm:t>
    </dgm:pt>
    <dgm:pt modelId="{9BB34F5F-121E-4E81-A105-7275EF2A5EEF}">
      <dgm:prSet phldrT="[Text]" custT="1"/>
      <dgm:spPr/>
      <dgm:t>
        <a:bodyPr/>
        <a:lstStyle/>
        <a:p>
          <a:r>
            <a:rPr lang="en-US" sz="1600" b="0" dirty="0" smtClean="0">
              <a:latin typeface="Calibri" pitchFamily="34" charset="0"/>
            </a:rPr>
            <a:t>Optimize the Whole</a:t>
          </a:r>
          <a:endParaRPr lang="en-US" sz="1600" b="0" dirty="0">
            <a:latin typeface="Calibri" pitchFamily="34" charset="0"/>
          </a:endParaRPr>
        </a:p>
      </dgm:t>
    </dgm:pt>
    <dgm:pt modelId="{FAA120FC-44AE-45E5-96F6-7FA9F78CE628}" type="sibTrans" cxnId="{ADACD731-954E-4170-8BD1-1B4AC150D57F}">
      <dgm:prSet/>
      <dgm:spPr/>
      <dgm:t>
        <a:bodyPr/>
        <a:lstStyle/>
        <a:p>
          <a:endParaRPr lang="en-US" sz="2800" b="0"/>
        </a:p>
      </dgm:t>
    </dgm:pt>
    <dgm:pt modelId="{887C79E9-273C-40FA-8915-D766BBA95F4C}" type="parTrans" cxnId="{ADACD731-954E-4170-8BD1-1B4AC150D57F}">
      <dgm:prSet/>
      <dgm:spPr/>
      <dgm:t>
        <a:bodyPr/>
        <a:lstStyle/>
        <a:p>
          <a:endParaRPr lang="en-US" sz="2800" b="0"/>
        </a:p>
      </dgm:t>
    </dgm:pt>
    <dgm:pt modelId="{2EB836F6-16D1-4A6E-9E7A-2364D112F306}">
      <dgm:prSet phldrT="[Text]" custT="1"/>
      <dgm:spPr/>
      <dgm:t>
        <a:bodyPr/>
        <a:lstStyle/>
        <a:p>
          <a:r>
            <a:rPr lang="en-US" sz="1600" b="0" dirty="0" smtClean="0">
              <a:latin typeface="Calibri" pitchFamily="34" charset="0"/>
            </a:rPr>
            <a:t>Respect People</a:t>
          </a:r>
          <a:endParaRPr lang="en-US" sz="1600" b="0" dirty="0">
            <a:latin typeface="Calibri" pitchFamily="34" charset="0"/>
          </a:endParaRPr>
        </a:p>
      </dgm:t>
    </dgm:pt>
    <dgm:pt modelId="{ACCA5498-10BA-4D83-878B-71BD21F92B35}" type="sibTrans" cxnId="{F7BF6134-0332-44A0-923F-20981F6FAF1F}">
      <dgm:prSet/>
      <dgm:spPr/>
      <dgm:t>
        <a:bodyPr/>
        <a:lstStyle/>
        <a:p>
          <a:endParaRPr lang="en-US" sz="2800" b="0"/>
        </a:p>
      </dgm:t>
    </dgm:pt>
    <dgm:pt modelId="{F9A50EFB-FC7C-454D-98D8-37E8BE9E894B}" type="parTrans" cxnId="{F7BF6134-0332-44A0-923F-20981F6FAF1F}">
      <dgm:prSet/>
      <dgm:spPr/>
      <dgm:t>
        <a:bodyPr/>
        <a:lstStyle/>
        <a:p>
          <a:endParaRPr lang="en-US" sz="2800" b="0"/>
        </a:p>
      </dgm:t>
    </dgm:pt>
    <dgm:pt modelId="{1E04E559-DC21-4E7E-9FA3-8AA9E0B2E0C5}">
      <dgm:prSet phldrT="[Text]" custT="1"/>
      <dgm:spPr/>
      <dgm:t>
        <a:bodyPr/>
        <a:lstStyle/>
        <a:p>
          <a:r>
            <a:rPr lang="en-US" sz="1600" b="0" dirty="0" smtClean="0">
              <a:latin typeface="Calibri" pitchFamily="34" charset="0"/>
            </a:rPr>
            <a:t>Deliver Fast</a:t>
          </a:r>
          <a:endParaRPr lang="en-US" sz="1600" b="0" dirty="0">
            <a:latin typeface="Calibri" pitchFamily="34" charset="0"/>
          </a:endParaRPr>
        </a:p>
      </dgm:t>
    </dgm:pt>
    <dgm:pt modelId="{8080D2C7-BF8E-47F5-9AA1-108246CD2601}" type="sibTrans" cxnId="{A49EF80C-02D1-40D0-8331-74408ABB542E}">
      <dgm:prSet/>
      <dgm:spPr/>
      <dgm:t>
        <a:bodyPr/>
        <a:lstStyle/>
        <a:p>
          <a:endParaRPr lang="en-US" sz="2800" b="0"/>
        </a:p>
      </dgm:t>
    </dgm:pt>
    <dgm:pt modelId="{4E8B15C3-F857-4C5A-9007-D02611D6BEBE}" type="parTrans" cxnId="{A49EF80C-02D1-40D0-8331-74408ABB542E}">
      <dgm:prSet/>
      <dgm:spPr/>
      <dgm:t>
        <a:bodyPr/>
        <a:lstStyle/>
        <a:p>
          <a:endParaRPr lang="en-US" sz="2800" b="0"/>
        </a:p>
      </dgm:t>
    </dgm:pt>
    <dgm:pt modelId="{180D64FB-CE92-46BB-A918-4B82E3355C8C}">
      <dgm:prSet phldrT="[Text]" custT="1"/>
      <dgm:spPr/>
      <dgm:t>
        <a:bodyPr/>
        <a:lstStyle/>
        <a:p>
          <a:r>
            <a:rPr lang="en-US" sz="1600" b="0" dirty="0" smtClean="0">
              <a:latin typeface="Calibri" pitchFamily="34" charset="0"/>
            </a:rPr>
            <a:t>Defer Commitment</a:t>
          </a:r>
          <a:endParaRPr lang="en-US" sz="1600" b="0" dirty="0">
            <a:latin typeface="Calibri" pitchFamily="34" charset="0"/>
          </a:endParaRPr>
        </a:p>
      </dgm:t>
    </dgm:pt>
    <dgm:pt modelId="{622105C1-BC7C-4EC9-9CB2-041078D8D163}" type="sibTrans" cxnId="{B470E07A-F86B-4987-80D8-215F7DF26B4C}">
      <dgm:prSet/>
      <dgm:spPr/>
      <dgm:t>
        <a:bodyPr/>
        <a:lstStyle/>
        <a:p>
          <a:endParaRPr lang="en-US" sz="2800" b="0"/>
        </a:p>
      </dgm:t>
    </dgm:pt>
    <dgm:pt modelId="{CB38FCBA-ECE0-4827-A9FC-7ED0F35FD593}" type="parTrans" cxnId="{B470E07A-F86B-4987-80D8-215F7DF26B4C}">
      <dgm:prSet/>
      <dgm:spPr/>
      <dgm:t>
        <a:bodyPr/>
        <a:lstStyle/>
        <a:p>
          <a:endParaRPr lang="en-US" sz="2800" b="0"/>
        </a:p>
      </dgm:t>
    </dgm:pt>
    <dgm:pt modelId="{A7DDDAFD-8A7D-41DB-B210-B6C4B467D7F8}">
      <dgm:prSet phldrT="[Text]" custT="1"/>
      <dgm:spPr/>
      <dgm:t>
        <a:bodyPr/>
        <a:lstStyle/>
        <a:p>
          <a:r>
            <a:rPr lang="en-US" sz="1600" b="0" dirty="0" smtClean="0">
              <a:latin typeface="Calibri" pitchFamily="34" charset="0"/>
            </a:rPr>
            <a:t>Create Knowledge</a:t>
          </a:r>
          <a:endParaRPr lang="en-US" sz="1600" b="0" dirty="0">
            <a:latin typeface="Calibri" pitchFamily="34" charset="0"/>
          </a:endParaRPr>
        </a:p>
      </dgm:t>
    </dgm:pt>
    <dgm:pt modelId="{5E766847-8CA1-42A6-80D1-93933BC7545E}" type="sibTrans" cxnId="{7B6A99C9-8AB2-4297-9E72-D906EECBF1C4}">
      <dgm:prSet/>
      <dgm:spPr/>
      <dgm:t>
        <a:bodyPr/>
        <a:lstStyle/>
        <a:p>
          <a:endParaRPr lang="en-US" sz="2800" b="0"/>
        </a:p>
      </dgm:t>
    </dgm:pt>
    <dgm:pt modelId="{65F10413-493E-4709-9C62-AAFEA17CE585}" type="parTrans" cxnId="{7B6A99C9-8AB2-4297-9E72-D906EECBF1C4}">
      <dgm:prSet/>
      <dgm:spPr/>
      <dgm:t>
        <a:bodyPr/>
        <a:lstStyle/>
        <a:p>
          <a:endParaRPr lang="en-US" sz="2800" b="0"/>
        </a:p>
      </dgm:t>
    </dgm:pt>
    <dgm:pt modelId="{7A2D0F8F-1854-4276-8649-7ABAF9953ECD}">
      <dgm:prSet phldrT="[Text]" custT="1"/>
      <dgm:spPr/>
      <dgm:t>
        <a:bodyPr/>
        <a:lstStyle/>
        <a:p>
          <a:r>
            <a:rPr lang="en-US" sz="1600" b="1" dirty="0" smtClean="0">
              <a:solidFill>
                <a:schemeClr val="accent1"/>
              </a:solidFill>
              <a:latin typeface="Calibri" pitchFamily="34" charset="0"/>
            </a:rPr>
            <a:t>Build Quality In</a:t>
          </a:r>
          <a:endParaRPr lang="en-US" sz="1600" b="1" dirty="0">
            <a:solidFill>
              <a:schemeClr val="accent1"/>
            </a:solidFill>
            <a:latin typeface="Calibri" pitchFamily="34" charset="0"/>
          </a:endParaRPr>
        </a:p>
      </dgm:t>
    </dgm:pt>
    <dgm:pt modelId="{F2338AD8-C5FC-465C-BA54-D01B2300900A}" type="sibTrans" cxnId="{E2AAB0CD-FAE0-417B-A2CC-FA73FBB73552}">
      <dgm:prSet/>
      <dgm:spPr/>
      <dgm:t>
        <a:bodyPr/>
        <a:lstStyle/>
        <a:p>
          <a:endParaRPr lang="en-US" sz="2800" b="0"/>
        </a:p>
      </dgm:t>
    </dgm:pt>
    <dgm:pt modelId="{6D92181A-9FDD-446D-A9AD-22EB15E52F1D}" type="parTrans" cxnId="{E2AAB0CD-FAE0-417B-A2CC-FA73FBB73552}">
      <dgm:prSet/>
      <dgm:spPr/>
      <dgm:t>
        <a:bodyPr/>
        <a:lstStyle/>
        <a:p>
          <a:endParaRPr lang="en-US" sz="2800" b="0"/>
        </a:p>
      </dgm:t>
    </dgm:pt>
    <dgm:pt modelId="{F800BAEB-7456-406F-B0FB-346DCA7D0AFA}">
      <dgm:prSet phldrT="[Text]" custT="1"/>
      <dgm:spPr/>
      <dgm:t>
        <a:bodyPr/>
        <a:lstStyle/>
        <a:p>
          <a:r>
            <a:rPr lang="en-US" sz="1600" b="0" dirty="0" smtClean="0">
              <a:latin typeface="Calibri" pitchFamily="34" charset="0"/>
            </a:rPr>
            <a:t>Eliminate Waste</a:t>
          </a:r>
          <a:endParaRPr lang="en-US" sz="1600" b="0" dirty="0">
            <a:latin typeface="Calibri" pitchFamily="34" charset="0"/>
          </a:endParaRPr>
        </a:p>
      </dgm:t>
    </dgm:pt>
    <dgm:pt modelId="{1B315DBD-0FAB-48C9-BC8D-AC1BC200164D}" type="parTrans" cxnId="{0117F189-049B-4909-8571-4B48001C89FF}">
      <dgm:prSet/>
      <dgm:spPr/>
      <dgm:t>
        <a:bodyPr/>
        <a:lstStyle/>
        <a:p>
          <a:endParaRPr lang="en-US"/>
        </a:p>
      </dgm:t>
    </dgm:pt>
    <dgm:pt modelId="{709C9DDE-FC82-4B7C-8001-F9CE2629A812}" type="sibTrans" cxnId="{0117F189-049B-4909-8571-4B48001C89FF}">
      <dgm:prSet/>
      <dgm:spPr/>
      <dgm:t>
        <a:bodyPr/>
        <a:lstStyle/>
        <a:p>
          <a:endParaRPr lang="en-US"/>
        </a:p>
      </dgm:t>
    </dgm:pt>
    <dgm:pt modelId="{53DEA4B1-7C27-48FC-ACC3-7491DAA337CC}" type="pres">
      <dgm:prSet presAssocID="{41459579-36C7-4052-883D-B74462539A0F}" presName="cycle" presStyleCnt="0">
        <dgm:presLayoutVars>
          <dgm:dir/>
          <dgm:resizeHandles val="exact"/>
        </dgm:presLayoutVars>
      </dgm:prSet>
      <dgm:spPr/>
      <dgm:t>
        <a:bodyPr/>
        <a:lstStyle/>
        <a:p>
          <a:endParaRPr lang="en-US"/>
        </a:p>
      </dgm:t>
    </dgm:pt>
    <dgm:pt modelId="{9F5A7DEF-F8DA-4764-BBB2-EF13781FB693}" type="pres">
      <dgm:prSet presAssocID="{F800BAEB-7456-406F-B0FB-346DCA7D0AFA}" presName="dummy" presStyleCnt="0"/>
      <dgm:spPr/>
    </dgm:pt>
    <dgm:pt modelId="{74AA2BF8-651B-4F4B-B4BD-3EDCBE5CB51D}" type="pres">
      <dgm:prSet presAssocID="{F800BAEB-7456-406F-B0FB-346DCA7D0AFA}" presName="node" presStyleLbl="revTx" presStyleIdx="0" presStyleCnt="7" custScaleX="144625">
        <dgm:presLayoutVars>
          <dgm:bulletEnabled val="1"/>
        </dgm:presLayoutVars>
      </dgm:prSet>
      <dgm:spPr/>
      <dgm:t>
        <a:bodyPr/>
        <a:lstStyle/>
        <a:p>
          <a:endParaRPr lang="en-US"/>
        </a:p>
      </dgm:t>
    </dgm:pt>
    <dgm:pt modelId="{87D853B5-1EEA-4961-AD56-E8C218ECA7BF}" type="pres">
      <dgm:prSet presAssocID="{709C9DDE-FC82-4B7C-8001-F9CE2629A812}" presName="sibTrans" presStyleLbl="node1" presStyleIdx="0" presStyleCnt="7"/>
      <dgm:spPr/>
      <dgm:t>
        <a:bodyPr/>
        <a:lstStyle/>
        <a:p>
          <a:endParaRPr lang="en-US"/>
        </a:p>
      </dgm:t>
    </dgm:pt>
    <dgm:pt modelId="{C590E92B-2589-4B19-A5F9-87A1337A5DB9}" type="pres">
      <dgm:prSet presAssocID="{7A2D0F8F-1854-4276-8649-7ABAF9953ECD}" presName="dummy" presStyleCnt="0"/>
      <dgm:spPr/>
    </dgm:pt>
    <dgm:pt modelId="{CC2D5440-3540-4806-8E4E-2867EBF5E1C6}" type="pres">
      <dgm:prSet presAssocID="{7A2D0F8F-1854-4276-8649-7ABAF9953ECD}" presName="node" presStyleLbl="revTx" presStyleIdx="1" presStyleCnt="7" custScaleX="144625">
        <dgm:presLayoutVars>
          <dgm:bulletEnabled val="1"/>
        </dgm:presLayoutVars>
      </dgm:prSet>
      <dgm:spPr/>
      <dgm:t>
        <a:bodyPr/>
        <a:lstStyle/>
        <a:p>
          <a:endParaRPr lang="en-US"/>
        </a:p>
      </dgm:t>
    </dgm:pt>
    <dgm:pt modelId="{2A595FAB-E8D5-4B81-BE13-A7C39C6AA907}" type="pres">
      <dgm:prSet presAssocID="{F2338AD8-C5FC-465C-BA54-D01B2300900A}" presName="sibTrans" presStyleLbl="node1" presStyleIdx="1" presStyleCnt="7"/>
      <dgm:spPr/>
      <dgm:t>
        <a:bodyPr/>
        <a:lstStyle/>
        <a:p>
          <a:endParaRPr lang="en-US"/>
        </a:p>
      </dgm:t>
    </dgm:pt>
    <dgm:pt modelId="{94926D63-0560-48DA-8160-2D4A76F627DB}" type="pres">
      <dgm:prSet presAssocID="{A7DDDAFD-8A7D-41DB-B210-B6C4B467D7F8}" presName="dummy" presStyleCnt="0"/>
      <dgm:spPr/>
    </dgm:pt>
    <dgm:pt modelId="{190A03A8-6404-44AD-AF89-FECE677B210F}" type="pres">
      <dgm:prSet presAssocID="{A7DDDAFD-8A7D-41DB-B210-B6C4B467D7F8}" presName="node" presStyleLbl="revTx" presStyleIdx="2" presStyleCnt="7" custScaleX="139733">
        <dgm:presLayoutVars>
          <dgm:bulletEnabled val="1"/>
        </dgm:presLayoutVars>
      </dgm:prSet>
      <dgm:spPr/>
      <dgm:t>
        <a:bodyPr/>
        <a:lstStyle/>
        <a:p>
          <a:endParaRPr lang="en-US"/>
        </a:p>
      </dgm:t>
    </dgm:pt>
    <dgm:pt modelId="{A40FFBD6-74CB-4EE4-8A84-B9F50A7C156C}" type="pres">
      <dgm:prSet presAssocID="{5E766847-8CA1-42A6-80D1-93933BC7545E}" presName="sibTrans" presStyleLbl="node1" presStyleIdx="2" presStyleCnt="7"/>
      <dgm:spPr/>
      <dgm:t>
        <a:bodyPr/>
        <a:lstStyle/>
        <a:p>
          <a:endParaRPr lang="en-US"/>
        </a:p>
      </dgm:t>
    </dgm:pt>
    <dgm:pt modelId="{39CD174F-1546-4481-8AE6-6F3BCF9EB666}" type="pres">
      <dgm:prSet presAssocID="{180D64FB-CE92-46BB-A918-4B82E3355C8C}" presName="dummy" presStyleCnt="0"/>
      <dgm:spPr/>
    </dgm:pt>
    <dgm:pt modelId="{748C5985-DA4E-4AAC-B542-140818F5D5A0}" type="pres">
      <dgm:prSet presAssocID="{180D64FB-CE92-46BB-A918-4B82E3355C8C}" presName="node" presStyleLbl="revTx" presStyleIdx="3" presStyleCnt="7" custScaleX="146269">
        <dgm:presLayoutVars>
          <dgm:bulletEnabled val="1"/>
        </dgm:presLayoutVars>
      </dgm:prSet>
      <dgm:spPr/>
      <dgm:t>
        <a:bodyPr/>
        <a:lstStyle/>
        <a:p>
          <a:endParaRPr lang="en-US"/>
        </a:p>
      </dgm:t>
    </dgm:pt>
    <dgm:pt modelId="{41453719-620A-41E1-AE31-28FF3D4B09C8}" type="pres">
      <dgm:prSet presAssocID="{622105C1-BC7C-4EC9-9CB2-041078D8D163}" presName="sibTrans" presStyleLbl="node1" presStyleIdx="3" presStyleCnt="7"/>
      <dgm:spPr/>
      <dgm:t>
        <a:bodyPr/>
        <a:lstStyle/>
        <a:p>
          <a:endParaRPr lang="en-US"/>
        </a:p>
      </dgm:t>
    </dgm:pt>
    <dgm:pt modelId="{1FABBC93-7239-4C6D-BC05-0DC6C0257D6F}" type="pres">
      <dgm:prSet presAssocID="{1E04E559-DC21-4E7E-9FA3-8AA9E0B2E0C5}" presName="dummy" presStyleCnt="0"/>
      <dgm:spPr/>
    </dgm:pt>
    <dgm:pt modelId="{E4A9676A-18D1-471C-A5C0-08E012EE4EC6}" type="pres">
      <dgm:prSet presAssocID="{1E04E559-DC21-4E7E-9FA3-8AA9E0B2E0C5}" presName="node" presStyleLbl="revTx" presStyleIdx="4" presStyleCnt="7">
        <dgm:presLayoutVars>
          <dgm:bulletEnabled val="1"/>
        </dgm:presLayoutVars>
      </dgm:prSet>
      <dgm:spPr/>
      <dgm:t>
        <a:bodyPr/>
        <a:lstStyle/>
        <a:p>
          <a:endParaRPr lang="en-US"/>
        </a:p>
      </dgm:t>
    </dgm:pt>
    <dgm:pt modelId="{40FCA05D-6BA1-4A23-95CF-221B8407C84B}" type="pres">
      <dgm:prSet presAssocID="{8080D2C7-BF8E-47F5-9AA1-108246CD2601}" presName="sibTrans" presStyleLbl="node1" presStyleIdx="4" presStyleCnt="7"/>
      <dgm:spPr/>
      <dgm:t>
        <a:bodyPr/>
        <a:lstStyle/>
        <a:p>
          <a:endParaRPr lang="en-US"/>
        </a:p>
      </dgm:t>
    </dgm:pt>
    <dgm:pt modelId="{79AF9E9B-4D25-45FF-879E-F61A037EB29A}" type="pres">
      <dgm:prSet presAssocID="{2EB836F6-16D1-4A6E-9E7A-2364D112F306}" presName="dummy" presStyleCnt="0"/>
      <dgm:spPr/>
    </dgm:pt>
    <dgm:pt modelId="{964420C7-62BB-4F1B-8653-C22DDD9DF1F8}" type="pres">
      <dgm:prSet presAssocID="{2EB836F6-16D1-4A6E-9E7A-2364D112F306}" presName="node" presStyleLbl="revTx" presStyleIdx="5" presStyleCnt="7">
        <dgm:presLayoutVars>
          <dgm:bulletEnabled val="1"/>
        </dgm:presLayoutVars>
      </dgm:prSet>
      <dgm:spPr/>
      <dgm:t>
        <a:bodyPr/>
        <a:lstStyle/>
        <a:p>
          <a:endParaRPr lang="en-US"/>
        </a:p>
      </dgm:t>
    </dgm:pt>
    <dgm:pt modelId="{9C0D8533-F95C-4ED3-AD7A-D317C942DFDA}" type="pres">
      <dgm:prSet presAssocID="{ACCA5498-10BA-4D83-878B-71BD21F92B35}" presName="sibTrans" presStyleLbl="node1" presStyleIdx="5" presStyleCnt="7"/>
      <dgm:spPr/>
      <dgm:t>
        <a:bodyPr/>
        <a:lstStyle/>
        <a:p>
          <a:endParaRPr lang="en-US"/>
        </a:p>
      </dgm:t>
    </dgm:pt>
    <dgm:pt modelId="{BA3E16A7-02C7-4113-9DCF-1DEE68C9C37C}" type="pres">
      <dgm:prSet presAssocID="{9BB34F5F-121E-4E81-A105-7275EF2A5EEF}" presName="dummy" presStyleCnt="0"/>
      <dgm:spPr/>
    </dgm:pt>
    <dgm:pt modelId="{E55248F4-4881-4331-AC2C-545A31F21C9D}" type="pres">
      <dgm:prSet presAssocID="{9BB34F5F-121E-4E81-A105-7275EF2A5EEF}" presName="node" presStyleLbl="revTx" presStyleIdx="6" presStyleCnt="7" custScaleX="182435">
        <dgm:presLayoutVars>
          <dgm:bulletEnabled val="1"/>
        </dgm:presLayoutVars>
      </dgm:prSet>
      <dgm:spPr/>
      <dgm:t>
        <a:bodyPr/>
        <a:lstStyle/>
        <a:p>
          <a:endParaRPr lang="en-US"/>
        </a:p>
      </dgm:t>
    </dgm:pt>
    <dgm:pt modelId="{7EBFE85D-75D8-420E-8759-E2A8A1F56EAE}" type="pres">
      <dgm:prSet presAssocID="{FAA120FC-44AE-45E5-96F6-7FA9F78CE628}" presName="sibTrans" presStyleLbl="node1" presStyleIdx="6" presStyleCnt="7" custScaleX="106692" custScaleY="102144"/>
      <dgm:spPr/>
      <dgm:t>
        <a:bodyPr/>
        <a:lstStyle/>
        <a:p>
          <a:endParaRPr lang="en-US"/>
        </a:p>
      </dgm:t>
    </dgm:pt>
  </dgm:ptLst>
  <dgm:cxnLst>
    <dgm:cxn modelId="{A49EF80C-02D1-40D0-8331-74408ABB542E}" srcId="{41459579-36C7-4052-883D-B74462539A0F}" destId="{1E04E559-DC21-4E7E-9FA3-8AA9E0B2E0C5}" srcOrd="4" destOrd="0" parTransId="{4E8B15C3-F857-4C5A-9007-D02611D6BEBE}" sibTransId="{8080D2C7-BF8E-47F5-9AA1-108246CD2601}"/>
    <dgm:cxn modelId="{B470E07A-F86B-4987-80D8-215F7DF26B4C}" srcId="{41459579-36C7-4052-883D-B74462539A0F}" destId="{180D64FB-CE92-46BB-A918-4B82E3355C8C}" srcOrd="3" destOrd="0" parTransId="{CB38FCBA-ECE0-4827-A9FC-7ED0F35FD593}" sibTransId="{622105C1-BC7C-4EC9-9CB2-041078D8D163}"/>
    <dgm:cxn modelId="{233E64A9-BC38-451D-A5A9-4070721E3B90}" type="presOf" srcId="{8080D2C7-BF8E-47F5-9AA1-108246CD2601}" destId="{40FCA05D-6BA1-4A23-95CF-221B8407C84B}" srcOrd="0" destOrd="0" presId="urn:microsoft.com/office/officeart/2005/8/layout/cycle1"/>
    <dgm:cxn modelId="{5E2284D4-E434-435A-8E06-4E2B567E417F}" type="presOf" srcId="{2EB836F6-16D1-4A6E-9E7A-2364D112F306}" destId="{964420C7-62BB-4F1B-8653-C22DDD9DF1F8}" srcOrd="0" destOrd="0" presId="urn:microsoft.com/office/officeart/2005/8/layout/cycle1"/>
    <dgm:cxn modelId="{E2AAB0CD-FAE0-417B-A2CC-FA73FBB73552}" srcId="{41459579-36C7-4052-883D-B74462539A0F}" destId="{7A2D0F8F-1854-4276-8649-7ABAF9953ECD}" srcOrd="1" destOrd="0" parTransId="{6D92181A-9FDD-446D-A9AD-22EB15E52F1D}" sibTransId="{F2338AD8-C5FC-465C-BA54-D01B2300900A}"/>
    <dgm:cxn modelId="{FA4E88F4-AFA7-4644-B1D2-18B4975EB726}" type="presOf" srcId="{622105C1-BC7C-4EC9-9CB2-041078D8D163}" destId="{41453719-620A-41E1-AE31-28FF3D4B09C8}" srcOrd="0" destOrd="0" presId="urn:microsoft.com/office/officeart/2005/8/layout/cycle1"/>
    <dgm:cxn modelId="{F7BF6134-0332-44A0-923F-20981F6FAF1F}" srcId="{41459579-36C7-4052-883D-B74462539A0F}" destId="{2EB836F6-16D1-4A6E-9E7A-2364D112F306}" srcOrd="5" destOrd="0" parTransId="{F9A50EFB-FC7C-454D-98D8-37E8BE9E894B}" sibTransId="{ACCA5498-10BA-4D83-878B-71BD21F92B35}"/>
    <dgm:cxn modelId="{2C3B92B3-125E-40C2-88E0-E96DF7519E20}" type="presOf" srcId="{709C9DDE-FC82-4B7C-8001-F9CE2629A812}" destId="{87D853B5-1EEA-4961-AD56-E8C218ECA7BF}" srcOrd="0" destOrd="0" presId="urn:microsoft.com/office/officeart/2005/8/layout/cycle1"/>
    <dgm:cxn modelId="{7B6A99C9-8AB2-4297-9E72-D906EECBF1C4}" srcId="{41459579-36C7-4052-883D-B74462539A0F}" destId="{A7DDDAFD-8A7D-41DB-B210-B6C4B467D7F8}" srcOrd="2" destOrd="0" parTransId="{65F10413-493E-4709-9C62-AAFEA17CE585}" sibTransId="{5E766847-8CA1-42A6-80D1-93933BC7545E}"/>
    <dgm:cxn modelId="{1C9EF5FC-D968-43C8-8950-47635B7E3347}" type="presOf" srcId="{F800BAEB-7456-406F-B0FB-346DCA7D0AFA}" destId="{74AA2BF8-651B-4F4B-B4BD-3EDCBE5CB51D}" srcOrd="0" destOrd="0" presId="urn:microsoft.com/office/officeart/2005/8/layout/cycle1"/>
    <dgm:cxn modelId="{ADACD731-954E-4170-8BD1-1B4AC150D57F}" srcId="{41459579-36C7-4052-883D-B74462539A0F}" destId="{9BB34F5F-121E-4E81-A105-7275EF2A5EEF}" srcOrd="6" destOrd="0" parTransId="{887C79E9-273C-40FA-8915-D766BBA95F4C}" sibTransId="{FAA120FC-44AE-45E5-96F6-7FA9F78CE628}"/>
    <dgm:cxn modelId="{57153E03-7BFE-4068-871E-4B3B585A667A}" type="presOf" srcId="{180D64FB-CE92-46BB-A918-4B82E3355C8C}" destId="{748C5985-DA4E-4AAC-B542-140818F5D5A0}" srcOrd="0" destOrd="0" presId="urn:microsoft.com/office/officeart/2005/8/layout/cycle1"/>
    <dgm:cxn modelId="{C976DCE4-CACC-46FC-A84D-AA234531E041}" type="presOf" srcId="{F2338AD8-C5FC-465C-BA54-D01B2300900A}" destId="{2A595FAB-E8D5-4B81-BE13-A7C39C6AA907}" srcOrd="0" destOrd="0" presId="urn:microsoft.com/office/officeart/2005/8/layout/cycle1"/>
    <dgm:cxn modelId="{7D75D7F2-AC45-4C28-8F62-B29B97C20E09}" type="presOf" srcId="{1E04E559-DC21-4E7E-9FA3-8AA9E0B2E0C5}" destId="{E4A9676A-18D1-471C-A5C0-08E012EE4EC6}" srcOrd="0" destOrd="0" presId="urn:microsoft.com/office/officeart/2005/8/layout/cycle1"/>
    <dgm:cxn modelId="{0117F189-049B-4909-8571-4B48001C89FF}" srcId="{41459579-36C7-4052-883D-B74462539A0F}" destId="{F800BAEB-7456-406F-B0FB-346DCA7D0AFA}" srcOrd="0" destOrd="0" parTransId="{1B315DBD-0FAB-48C9-BC8D-AC1BC200164D}" sibTransId="{709C9DDE-FC82-4B7C-8001-F9CE2629A812}"/>
    <dgm:cxn modelId="{F21E6101-36C7-4B38-B766-CFEC601C48D4}" type="presOf" srcId="{7A2D0F8F-1854-4276-8649-7ABAF9953ECD}" destId="{CC2D5440-3540-4806-8E4E-2867EBF5E1C6}" srcOrd="0" destOrd="0" presId="urn:microsoft.com/office/officeart/2005/8/layout/cycle1"/>
    <dgm:cxn modelId="{56EF1223-1D21-416F-9954-5B34E52B8A0B}" type="presOf" srcId="{9BB34F5F-121E-4E81-A105-7275EF2A5EEF}" destId="{E55248F4-4881-4331-AC2C-545A31F21C9D}" srcOrd="0" destOrd="0" presId="urn:microsoft.com/office/officeart/2005/8/layout/cycle1"/>
    <dgm:cxn modelId="{5C2BAA86-D534-4A89-B5D5-851FC3C76F0C}" type="presOf" srcId="{FAA120FC-44AE-45E5-96F6-7FA9F78CE628}" destId="{7EBFE85D-75D8-420E-8759-E2A8A1F56EAE}" srcOrd="0" destOrd="0" presId="urn:microsoft.com/office/officeart/2005/8/layout/cycle1"/>
    <dgm:cxn modelId="{902D79D8-A720-40AC-A068-614D995A1AD7}" type="presOf" srcId="{ACCA5498-10BA-4D83-878B-71BD21F92B35}" destId="{9C0D8533-F95C-4ED3-AD7A-D317C942DFDA}" srcOrd="0" destOrd="0" presId="urn:microsoft.com/office/officeart/2005/8/layout/cycle1"/>
    <dgm:cxn modelId="{132C4532-1F9C-432E-834B-AA2F119A6C0D}" type="presOf" srcId="{41459579-36C7-4052-883D-B74462539A0F}" destId="{53DEA4B1-7C27-48FC-ACC3-7491DAA337CC}" srcOrd="0" destOrd="0" presId="urn:microsoft.com/office/officeart/2005/8/layout/cycle1"/>
    <dgm:cxn modelId="{086466F1-40F6-43D4-9E15-F288A9A97E29}" type="presOf" srcId="{5E766847-8CA1-42A6-80D1-93933BC7545E}" destId="{A40FFBD6-74CB-4EE4-8A84-B9F50A7C156C}" srcOrd="0" destOrd="0" presId="urn:microsoft.com/office/officeart/2005/8/layout/cycle1"/>
    <dgm:cxn modelId="{B285B48A-C83F-452D-BBA7-62AFC0EA73CB}" type="presOf" srcId="{A7DDDAFD-8A7D-41DB-B210-B6C4B467D7F8}" destId="{190A03A8-6404-44AD-AF89-FECE677B210F}" srcOrd="0" destOrd="0" presId="urn:microsoft.com/office/officeart/2005/8/layout/cycle1"/>
    <dgm:cxn modelId="{96589696-188A-4A29-B7EF-B72FB5AB00B8}" type="presParOf" srcId="{53DEA4B1-7C27-48FC-ACC3-7491DAA337CC}" destId="{9F5A7DEF-F8DA-4764-BBB2-EF13781FB693}" srcOrd="0" destOrd="0" presId="urn:microsoft.com/office/officeart/2005/8/layout/cycle1"/>
    <dgm:cxn modelId="{005170E3-67D4-43AF-B57F-148FEDB2A718}" type="presParOf" srcId="{53DEA4B1-7C27-48FC-ACC3-7491DAA337CC}" destId="{74AA2BF8-651B-4F4B-B4BD-3EDCBE5CB51D}" srcOrd="1" destOrd="0" presId="urn:microsoft.com/office/officeart/2005/8/layout/cycle1"/>
    <dgm:cxn modelId="{CDDBB8B3-8CA0-4BAC-91F7-D23EE5D87B8E}" type="presParOf" srcId="{53DEA4B1-7C27-48FC-ACC3-7491DAA337CC}" destId="{87D853B5-1EEA-4961-AD56-E8C218ECA7BF}" srcOrd="2" destOrd="0" presId="urn:microsoft.com/office/officeart/2005/8/layout/cycle1"/>
    <dgm:cxn modelId="{43198404-D208-4FFA-8480-7A90A7CABF13}" type="presParOf" srcId="{53DEA4B1-7C27-48FC-ACC3-7491DAA337CC}" destId="{C590E92B-2589-4B19-A5F9-87A1337A5DB9}" srcOrd="3" destOrd="0" presId="urn:microsoft.com/office/officeart/2005/8/layout/cycle1"/>
    <dgm:cxn modelId="{D0310AC5-9201-4A71-814B-D1E1C22CFE04}" type="presParOf" srcId="{53DEA4B1-7C27-48FC-ACC3-7491DAA337CC}" destId="{CC2D5440-3540-4806-8E4E-2867EBF5E1C6}" srcOrd="4" destOrd="0" presId="urn:microsoft.com/office/officeart/2005/8/layout/cycle1"/>
    <dgm:cxn modelId="{6909C635-0536-45A8-825D-CCB06644F10C}" type="presParOf" srcId="{53DEA4B1-7C27-48FC-ACC3-7491DAA337CC}" destId="{2A595FAB-E8D5-4B81-BE13-A7C39C6AA907}" srcOrd="5" destOrd="0" presId="urn:microsoft.com/office/officeart/2005/8/layout/cycle1"/>
    <dgm:cxn modelId="{FC7C70DF-7F13-4A60-B6A2-4BCC9F4A1477}" type="presParOf" srcId="{53DEA4B1-7C27-48FC-ACC3-7491DAA337CC}" destId="{94926D63-0560-48DA-8160-2D4A76F627DB}" srcOrd="6" destOrd="0" presId="urn:microsoft.com/office/officeart/2005/8/layout/cycle1"/>
    <dgm:cxn modelId="{A201F73D-6D2C-4EBE-8398-AD5CFC9A5C5F}" type="presParOf" srcId="{53DEA4B1-7C27-48FC-ACC3-7491DAA337CC}" destId="{190A03A8-6404-44AD-AF89-FECE677B210F}" srcOrd="7" destOrd="0" presId="urn:microsoft.com/office/officeart/2005/8/layout/cycle1"/>
    <dgm:cxn modelId="{5F7CF783-9AE0-43E2-9BBF-0C368A161C36}" type="presParOf" srcId="{53DEA4B1-7C27-48FC-ACC3-7491DAA337CC}" destId="{A40FFBD6-74CB-4EE4-8A84-B9F50A7C156C}" srcOrd="8" destOrd="0" presId="urn:microsoft.com/office/officeart/2005/8/layout/cycle1"/>
    <dgm:cxn modelId="{9B9C8FA2-A414-4547-9B98-C4B7D92EF769}" type="presParOf" srcId="{53DEA4B1-7C27-48FC-ACC3-7491DAA337CC}" destId="{39CD174F-1546-4481-8AE6-6F3BCF9EB666}" srcOrd="9" destOrd="0" presId="urn:microsoft.com/office/officeart/2005/8/layout/cycle1"/>
    <dgm:cxn modelId="{82B3D91A-FB29-4F8D-89D6-515194CB907D}" type="presParOf" srcId="{53DEA4B1-7C27-48FC-ACC3-7491DAA337CC}" destId="{748C5985-DA4E-4AAC-B542-140818F5D5A0}" srcOrd="10" destOrd="0" presId="urn:microsoft.com/office/officeart/2005/8/layout/cycle1"/>
    <dgm:cxn modelId="{58611E37-0CBF-4231-9C73-086F3713F9E9}" type="presParOf" srcId="{53DEA4B1-7C27-48FC-ACC3-7491DAA337CC}" destId="{41453719-620A-41E1-AE31-28FF3D4B09C8}" srcOrd="11" destOrd="0" presId="urn:microsoft.com/office/officeart/2005/8/layout/cycle1"/>
    <dgm:cxn modelId="{0CFD91D6-B635-42E6-9D2E-BC95AF06523C}" type="presParOf" srcId="{53DEA4B1-7C27-48FC-ACC3-7491DAA337CC}" destId="{1FABBC93-7239-4C6D-BC05-0DC6C0257D6F}" srcOrd="12" destOrd="0" presId="urn:microsoft.com/office/officeart/2005/8/layout/cycle1"/>
    <dgm:cxn modelId="{9FF1EB79-F0D3-4E10-A139-3838117BA55A}" type="presParOf" srcId="{53DEA4B1-7C27-48FC-ACC3-7491DAA337CC}" destId="{E4A9676A-18D1-471C-A5C0-08E012EE4EC6}" srcOrd="13" destOrd="0" presId="urn:microsoft.com/office/officeart/2005/8/layout/cycle1"/>
    <dgm:cxn modelId="{3E14EC43-B095-4596-8058-E553FCBD5279}" type="presParOf" srcId="{53DEA4B1-7C27-48FC-ACC3-7491DAA337CC}" destId="{40FCA05D-6BA1-4A23-95CF-221B8407C84B}" srcOrd="14" destOrd="0" presId="urn:microsoft.com/office/officeart/2005/8/layout/cycle1"/>
    <dgm:cxn modelId="{A77678F4-271E-43C7-A7D8-ECD46DCCC948}" type="presParOf" srcId="{53DEA4B1-7C27-48FC-ACC3-7491DAA337CC}" destId="{79AF9E9B-4D25-45FF-879E-F61A037EB29A}" srcOrd="15" destOrd="0" presId="urn:microsoft.com/office/officeart/2005/8/layout/cycle1"/>
    <dgm:cxn modelId="{7FE0CB13-31FC-4112-A278-3197A631AE72}" type="presParOf" srcId="{53DEA4B1-7C27-48FC-ACC3-7491DAA337CC}" destId="{964420C7-62BB-4F1B-8653-C22DDD9DF1F8}" srcOrd="16" destOrd="0" presId="urn:microsoft.com/office/officeart/2005/8/layout/cycle1"/>
    <dgm:cxn modelId="{679B8109-1FE3-41AC-8553-8FE853E0B948}" type="presParOf" srcId="{53DEA4B1-7C27-48FC-ACC3-7491DAA337CC}" destId="{9C0D8533-F95C-4ED3-AD7A-D317C942DFDA}" srcOrd="17" destOrd="0" presId="urn:microsoft.com/office/officeart/2005/8/layout/cycle1"/>
    <dgm:cxn modelId="{69B7CBB7-AB91-4ECD-92C5-3E717DDF326B}" type="presParOf" srcId="{53DEA4B1-7C27-48FC-ACC3-7491DAA337CC}" destId="{BA3E16A7-02C7-4113-9DCF-1DEE68C9C37C}" srcOrd="18" destOrd="0" presId="urn:microsoft.com/office/officeart/2005/8/layout/cycle1"/>
    <dgm:cxn modelId="{53DEF774-63F8-4AA9-9BA7-DE0DECCC0154}" type="presParOf" srcId="{53DEA4B1-7C27-48FC-ACC3-7491DAA337CC}" destId="{E55248F4-4881-4331-AC2C-545A31F21C9D}" srcOrd="19" destOrd="0" presId="urn:microsoft.com/office/officeart/2005/8/layout/cycle1"/>
    <dgm:cxn modelId="{6FB79DE1-2FDB-43AB-AD9F-EF90B47EF74B}" type="presParOf" srcId="{53DEA4B1-7C27-48FC-ACC3-7491DAA337CC}" destId="{7EBFE85D-75D8-420E-8759-E2A8A1F56EAE}" srcOrd="20"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459579-36C7-4052-883D-B74462539A0F}" type="doc">
      <dgm:prSet loTypeId="urn:microsoft.com/office/officeart/2005/8/layout/cycle1" loCatId="cycle" qsTypeId="urn:microsoft.com/office/officeart/2005/8/quickstyle/simple5" qsCatId="simple" csTypeId="urn:microsoft.com/office/officeart/2005/8/colors/accent0_2" csCatId="mainScheme" phldr="1"/>
      <dgm:spPr/>
      <dgm:t>
        <a:bodyPr/>
        <a:lstStyle/>
        <a:p>
          <a:endParaRPr lang="en-US"/>
        </a:p>
      </dgm:t>
    </dgm:pt>
    <dgm:pt modelId="{9BB34F5F-121E-4E81-A105-7275EF2A5EEF}">
      <dgm:prSet phldrT="[Text]" custT="1"/>
      <dgm:spPr/>
      <dgm:t>
        <a:bodyPr/>
        <a:lstStyle/>
        <a:p>
          <a:r>
            <a:rPr lang="en-US" sz="1600" b="0" dirty="0" smtClean="0">
              <a:latin typeface="Calibri" pitchFamily="34" charset="0"/>
            </a:rPr>
            <a:t>Optimize the Whole</a:t>
          </a:r>
          <a:endParaRPr lang="en-US" sz="1600" b="0" dirty="0">
            <a:latin typeface="Calibri" pitchFamily="34" charset="0"/>
          </a:endParaRPr>
        </a:p>
      </dgm:t>
    </dgm:pt>
    <dgm:pt modelId="{FAA120FC-44AE-45E5-96F6-7FA9F78CE628}" type="sibTrans" cxnId="{ADACD731-954E-4170-8BD1-1B4AC150D57F}">
      <dgm:prSet/>
      <dgm:spPr/>
      <dgm:t>
        <a:bodyPr/>
        <a:lstStyle/>
        <a:p>
          <a:endParaRPr lang="en-US" sz="2800" b="0"/>
        </a:p>
      </dgm:t>
    </dgm:pt>
    <dgm:pt modelId="{887C79E9-273C-40FA-8915-D766BBA95F4C}" type="parTrans" cxnId="{ADACD731-954E-4170-8BD1-1B4AC150D57F}">
      <dgm:prSet/>
      <dgm:spPr/>
      <dgm:t>
        <a:bodyPr/>
        <a:lstStyle/>
        <a:p>
          <a:endParaRPr lang="en-US" sz="2800" b="0"/>
        </a:p>
      </dgm:t>
    </dgm:pt>
    <dgm:pt modelId="{2EB836F6-16D1-4A6E-9E7A-2364D112F306}">
      <dgm:prSet phldrT="[Text]" custT="1"/>
      <dgm:spPr/>
      <dgm:t>
        <a:bodyPr/>
        <a:lstStyle/>
        <a:p>
          <a:r>
            <a:rPr lang="en-US" sz="1600" b="0" dirty="0" smtClean="0">
              <a:latin typeface="Calibri" pitchFamily="34" charset="0"/>
            </a:rPr>
            <a:t>Respect People</a:t>
          </a:r>
          <a:endParaRPr lang="en-US" sz="1600" b="0" dirty="0">
            <a:latin typeface="Calibri" pitchFamily="34" charset="0"/>
          </a:endParaRPr>
        </a:p>
      </dgm:t>
    </dgm:pt>
    <dgm:pt modelId="{ACCA5498-10BA-4D83-878B-71BD21F92B35}" type="sibTrans" cxnId="{F7BF6134-0332-44A0-923F-20981F6FAF1F}">
      <dgm:prSet/>
      <dgm:spPr/>
      <dgm:t>
        <a:bodyPr/>
        <a:lstStyle/>
        <a:p>
          <a:endParaRPr lang="en-US" sz="2800" b="0"/>
        </a:p>
      </dgm:t>
    </dgm:pt>
    <dgm:pt modelId="{F9A50EFB-FC7C-454D-98D8-37E8BE9E894B}" type="parTrans" cxnId="{F7BF6134-0332-44A0-923F-20981F6FAF1F}">
      <dgm:prSet/>
      <dgm:spPr/>
      <dgm:t>
        <a:bodyPr/>
        <a:lstStyle/>
        <a:p>
          <a:endParaRPr lang="en-US" sz="2800" b="0"/>
        </a:p>
      </dgm:t>
    </dgm:pt>
    <dgm:pt modelId="{1E04E559-DC21-4E7E-9FA3-8AA9E0B2E0C5}">
      <dgm:prSet phldrT="[Text]" custT="1"/>
      <dgm:spPr/>
      <dgm:t>
        <a:bodyPr/>
        <a:lstStyle/>
        <a:p>
          <a:r>
            <a:rPr lang="en-US" sz="1600" b="0" dirty="0" smtClean="0">
              <a:latin typeface="Calibri" pitchFamily="34" charset="0"/>
            </a:rPr>
            <a:t>Deliver Fast</a:t>
          </a:r>
          <a:endParaRPr lang="en-US" sz="1600" b="0" dirty="0">
            <a:latin typeface="Calibri" pitchFamily="34" charset="0"/>
          </a:endParaRPr>
        </a:p>
      </dgm:t>
    </dgm:pt>
    <dgm:pt modelId="{8080D2C7-BF8E-47F5-9AA1-108246CD2601}" type="sibTrans" cxnId="{A49EF80C-02D1-40D0-8331-74408ABB542E}">
      <dgm:prSet/>
      <dgm:spPr/>
      <dgm:t>
        <a:bodyPr/>
        <a:lstStyle/>
        <a:p>
          <a:endParaRPr lang="en-US" sz="2800" b="0"/>
        </a:p>
      </dgm:t>
    </dgm:pt>
    <dgm:pt modelId="{4E8B15C3-F857-4C5A-9007-D02611D6BEBE}" type="parTrans" cxnId="{A49EF80C-02D1-40D0-8331-74408ABB542E}">
      <dgm:prSet/>
      <dgm:spPr/>
      <dgm:t>
        <a:bodyPr/>
        <a:lstStyle/>
        <a:p>
          <a:endParaRPr lang="en-US" sz="2800" b="0"/>
        </a:p>
      </dgm:t>
    </dgm:pt>
    <dgm:pt modelId="{180D64FB-CE92-46BB-A918-4B82E3355C8C}">
      <dgm:prSet phldrT="[Text]" custT="1"/>
      <dgm:spPr/>
      <dgm:t>
        <a:bodyPr/>
        <a:lstStyle/>
        <a:p>
          <a:r>
            <a:rPr lang="en-US" sz="1600" b="0" dirty="0" smtClean="0">
              <a:latin typeface="Calibri" pitchFamily="34" charset="0"/>
            </a:rPr>
            <a:t>Defer Commitment</a:t>
          </a:r>
          <a:endParaRPr lang="en-US" sz="1600" b="0" dirty="0">
            <a:latin typeface="Calibri" pitchFamily="34" charset="0"/>
          </a:endParaRPr>
        </a:p>
      </dgm:t>
    </dgm:pt>
    <dgm:pt modelId="{622105C1-BC7C-4EC9-9CB2-041078D8D163}" type="sibTrans" cxnId="{B470E07A-F86B-4987-80D8-215F7DF26B4C}">
      <dgm:prSet/>
      <dgm:spPr/>
      <dgm:t>
        <a:bodyPr/>
        <a:lstStyle/>
        <a:p>
          <a:endParaRPr lang="en-US" sz="2800" b="0"/>
        </a:p>
      </dgm:t>
    </dgm:pt>
    <dgm:pt modelId="{CB38FCBA-ECE0-4827-A9FC-7ED0F35FD593}" type="parTrans" cxnId="{B470E07A-F86B-4987-80D8-215F7DF26B4C}">
      <dgm:prSet/>
      <dgm:spPr/>
      <dgm:t>
        <a:bodyPr/>
        <a:lstStyle/>
        <a:p>
          <a:endParaRPr lang="en-US" sz="2800" b="0"/>
        </a:p>
      </dgm:t>
    </dgm:pt>
    <dgm:pt modelId="{A7DDDAFD-8A7D-41DB-B210-B6C4B467D7F8}">
      <dgm:prSet phldrT="[Text]" custT="1"/>
      <dgm:spPr/>
      <dgm:t>
        <a:bodyPr/>
        <a:lstStyle/>
        <a:p>
          <a:r>
            <a:rPr lang="en-US" sz="1600" b="1" dirty="0" smtClean="0">
              <a:solidFill>
                <a:schemeClr val="accent1"/>
              </a:solidFill>
              <a:latin typeface="Calibri" pitchFamily="34" charset="0"/>
            </a:rPr>
            <a:t>Create Knowledge</a:t>
          </a:r>
          <a:endParaRPr lang="en-US" sz="1600" b="1" dirty="0">
            <a:solidFill>
              <a:schemeClr val="accent1"/>
            </a:solidFill>
            <a:latin typeface="Calibri" pitchFamily="34" charset="0"/>
          </a:endParaRPr>
        </a:p>
      </dgm:t>
    </dgm:pt>
    <dgm:pt modelId="{5E766847-8CA1-42A6-80D1-93933BC7545E}" type="sibTrans" cxnId="{7B6A99C9-8AB2-4297-9E72-D906EECBF1C4}">
      <dgm:prSet/>
      <dgm:spPr/>
      <dgm:t>
        <a:bodyPr/>
        <a:lstStyle/>
        <a:p>
          <a:endParaRPr lang="en-US" sz="2800" b="0"/>
        </a:p>
      </dgm:t>
    </dgm:pt>
    <dgm:pt modelId="{65F10413-493E-4709-9C62-AAFEA17CE585}" type="parTrans" cxnId="{7B6A99C9-8AB2-4297-9E72-D906EECBF1C4}">
      <dgm:prSet/>
      <dgm:spPr/>
      <dgm:t>
        <a:bodyPr/>
        <a:lstStyle/>
        <a:p>
          <a:endParaRPr lang="en-US" sz="2800" b="0"/>
        </a:p>
      </dgm:t>
    </dgm:pt>
    <dgm:pt modelId="{7A2D0F8F-1854-4276-8649-7ABAF9953ECD}">
      <dgm:prSet phldrT="[Text]" custT="1"/>
      <dgm:spPr/>
      <dgm:t>
        <a:bodyPr/>
        <a:lstStyle/>
        <a:p>
          <a:r>
            <a:rPr lang="en-US" sz="1600" b="0" dirty="0" smtClean="0">
              <a:latin typeface="Calibri" pitchFamily="34" charset="0"/>
            </a:rPr>
            <a:t>Build Quality In</a:t>
          </a:r>
          <a:endParaRPr lang="en-US" sz="1600" b="0" dirty="0">
            <a:latin typeface="Calibri" pitchFamily="34" charset="0"/>
          </a:endParaRPr>
        </a:p>
      </dgm:t>
    </dgm:pt>
    <dgm:pt modelId="{F2338AD8-C5FC-465C-BA54-D01B2300900A}" type="sibTrans" cxnId="{E2AAB0CD-FAE0-417B-A2CC-FA73FBB73552}">
      <dgm:prSet/>
      <dgm:spPr/>
      <dgm:t>
        <a:bodyPr/>
        <a:lstStyle/>
        <a:p>
          <a:endParaRPr lang="en-US" sz="2800" b="0"/>
        </a:p>
      </dgm:t>
    </dgm:pt>
    <dgm:pt modelId="{6D92181A-9FDD-446D-A9AD-22EB15E52F1D}" type="parTrans" cxnId="{E2AAB0CD-FAE0-417B-A2CC-FA73FBB73552}">
      <dgm:prSet/>
      <dgm:spPr/>
      <dgm:t>
        <a:bodyPr/>
        <a:lstStyle/>
        <a:p>
          <a:endParaRPr lang="en-US" sz="2800" b="0"/>
        </a:p>
      </dgm:t>
    </dgm:pt>
    <dgm:pt modelId="{F800BAEB-7456-406F-B0FB-346DCA7D0AFA}">
      <dgm:prSet phldrT="[Text]" custT="1"/>
      <dgm:spPr/>
      <dgm:t>
        <a:bodyPr/>
        <a:lstStyle/>
        <a:p>
          <a:r>
            <a:rPr lang="en-US" sz="1600" b="0" dirty="0" smtClean="0">
              <a:latin typeface="Calibri" pitchFamily="34" charset="0"/>
            </a:rPr>
            <a:t>Eliminate Waste</a:t>
          </a:r>
          <a:endParaRPr lang="en-US" sz="1600" b="0" dirty="0">
            <a:latin typeface="Calibri" pitchFamily="34" charset="0"/>
          </a:endParaRPr>
        </a:p>
      </dgm:t>
    </dgm:pt>
    <dgm:pt modelId="{1B315DBD-0FAB-48C9-BC8D-AC1BC200164D}" type="parTrans" cxnId="{0117F189-049B-4909-8571-4B48001C89FF}">
      <dgm:prSet/>
      <dgm:spPr/>
      <dgm:t>
        <a:bodyPr/>
        <a:lstStyle/>
        <a:p>
          <a:endParaRPr lang="en-US"/>
        </a:p>
      </dgm:t>
    </dgm:pt>
    <dgm:pt modelId="{709C9DDE-FC82-4B7C-8001-F9CE2629A812}" type="sibTrans" cxnId="{0117F189-049B-4909-8571-4B48001C89FF}">
      <dgm:prSet/>
      <dgm:spPr/>
      <dgm:t>
        <a:bodyPr/>
        <a:lstStyle/>
        <a:p>
          <a:endParaRPr lang="en-US"/>
        </a:p>
      </dgm:t>
    </dgm:pt>
    <dgm:pt modelId="{53DEA4B1-7C27-48FC-ACC3-7491DAA337CC}" type="pres">
      <dgm:prSet presAssocID="{41459579-36C7-4052-883D-B74462539A0F}" presName="cycle" presStyleCnt="0">
        <dgm:presLayoutVars>
          <dgm:dir/>
          <dgm:resizeHandles val="exact"/>
        </dgm:presLayoutVars>
      </dgm:prSet>
      <dgm:spPr/>
      <dgm:t>
        <a:bodyPr/>
        <a:lstStyle/>
        <a:p>
          <a:endParaRPr lang="en-US"/>
        </a:p>
      </dgm:t>
    </dgm:pt>
    <dgm:pt modelId="{9F5A7DEF-F8DA-4764-BBB2-EF13781FB693}" type="pres">
      <dgm:prSet presAssocID="{F800BAEB-7456-406F-B0FB-346DCA7D0AFA}" presName="dummy" presStyleCnt="0"/>
      <dgm:spPr/>
    </dgm:pt>
    <dgm:pt modelId="{74AA2BF8-651B-4F4B-B4BD-3EDCBE5CB51D}" type="pres">
      <dgm:prSet presAssocID="{F800BAEB-7456-406F-B0FB-346DCA7D0AFA}" presName="node" presStyleLbl="revTx" presStyleIdx="0" presStyleCnt="7" custScaleX="144625">
        <dgm:presLayoutVars>
          <dgm:bulletEnabled val="1"/>
        </dgm:presLayoutVars>
      </dgm:prSet>
      <dgm:spPr/>
      <dgm:t>
        <a:bodyPr/>
        <a:lstStyle/>
        <a:p>
          <a:endParaRPr lang="en-US"/>
        </a:p>
      </dgm:t>
    </dgm:pt>
    <dgm:pt modelId="{87D853B5-1EEA-4961-AD56-E8C218ECA7BF}" type="pres">
      <dgm:prSet presAssocID="{709C9DDE-FC82-4B7C-8001-F9CE2629A812}" presName="sibTrans" presStyleLbl="node1" presStyleIdx="0" presStyleCnt="7"/>
      <dgm:spPr/>
      <dgm:t>
        <a:bodyPr/>
        <a:lstStyle/>
        <a:p>
          <a:endParaRPr lang="en-US"/>
        </a:p>
      </dgm:t>
    </dgm:pt>
    <dgm:pt modelId="{C590E92B-2589-4B19-A5F9-87A1337A5DB9}" type="pres">
      <dgm:prSet presAssocID="{7A2D0F8F-1854-4276-8649-7ABAF9953ECD}" presName="dummy" presStyleCnt="0"/>
      <dgm:spPr/>
    </dgm:pt>
    <dgm:pt modelId="{CC2D5440-3540-4806-8E4E-2867EBF5E1C6}" type="pres">
      <dgm:prSet presAssocID="{7A2D0F8F-1854-4276-8649-7ABAF9953ECD}" presName="node" presStyleLbl="revTx" presStyleIdx="1" presStyleCnt="7" custScaleX="144625">
        <dgm:presLayoutVars>
          <dgm:bulletEnabled val="1"/>
        </dgm:presLayoutVars>
      </dgm:prSet>
      <dgm:spPr/>
      <dgm:t>
        <a:bodyPr/>
        <a:lstStyle/>
        <a:p>
          <a:endParaRPr lang="en-US"/>
        </a:p>
      </dgm:t>
    </dgm:pt>
    <dgm:pt modelId="{2A595FAB-E8D5-4B81-BE13-A7C39C6AA907}" type="pres">
      <dgm:prSet presAssocID="{F2338AD8-C5FC-465C-BA54-D01B2300900A}" presName="sibTrans" presStyleLbl="node1" presStyleIdx="1" presStyleCnt="7"/>
      <dgm:spPr/>
      <dgm:t>
        <a:bodyPr/>
        <a:lstStyle/>
        <a:p>
          <a:endParaRPr lang="en-US"/>
        </a:p>
      </dgm:t>
    </dgm:pt>
    <dgm:pt modelId="{94926D63-0560-48DA-8160-2D4A76F627DB}" type="pres">
      <dgm:prSet presAssocID="{A7DDDAFD-8A7D-41DB-B210-B6C4B467D7F8}" presName="dummy" presStyleCnt="0"/>
      <dgm:spPr/>
    </dgm:pt>
    <dgm:pt modelId="{190A03A8-6404-44AD-AF89-FECE677B210F}" type="pres">
      <dgm:prSet presAssocID="{A7DDDAFD-8A7D-41DB-B210-B6C4B467D7F8}" presName="node" presStyleLbl="revTx" presStyleIdx="2" presStyleCnt="7" custScaleX="139733">
        <dgm:presLayoutVars>
          <dgm:bulletEnabled val="1"/>
        </dgm:presLayoutVars>
      </dgm:prSet>
      <dgm:spPr/>
      <dgm:t>
        <a:bodyPr/>
        <a:lstStyle/>
        <a:p>
          <a:endParaRPr lang="en-US"/>
        </a:p>
      </dgm:t>
    </dgm:pt>
    <dgm:pt modelId="{A40FFBD6-74CB-4EE4-8A84-B9F50A7C156C}" type="pres">
      <dgm:prSet presAssocID="{5E766847-8CA1-42A6-80D1-93933BC7545E}" presName="sibTrans" presStyleLbl="node1" presStyleIdx="2" presStyleCnt="7"/>
      <dgm:spPr/>
      <dgm:t>
        <a:bodyPr/>
        <a:lstStyle/>
        <a:p>
          <a:endParaRPr lang="en-US"/>
        </a:p>
      </dgm:t>
    </dgm:pt>
    <dgm:pt modelId="{39CD174F-1546-4481-8AE6-6F3BCF9EB666}" type="pres">
      <dgm:prSet presAssocID="{180D64FB-CE92-46BB-A918-4B82E3355C8C}" presName="dummy" presStyleCnt="0"/>
      <dgm:spPr/>
    </dgm:pt>
    <dgm:pt modelId="{748C5985-DA4E-4AAC-B542-140818F5D5A0}" type="pres">
      <dgm:prSet presAssocID="{180D64FB-CE92-46BB-A918-4B82E3355C8C}" presName="node" presStyleLbl="revTx" presStyleIdx="3" presStyleCnt="7" custScaleX="146269">
        <dgm:presLayoutVars>
          <dgm:bulletEnabled val="1"/>
        </dgm:presLayoutVars>
      </dgm:prSet>
      <dgm:spPr/>
      <dgm:t>
        <a:bodyPr/>
        <a:lstStyle/>
        <a:p>
          <a:endParaRPr lang="en-US"/>
        </a:p>
      </dgm:t>
    </dgm:pt>
    <dgm:pt modelId="{41453719-620A-41E1-AE31-28FF3D4B09C8}" type="pres">
      <dgm:prSet presAssocID="{622105C1-BC7C-4EC9-9CB2-041078D8D163}" presName="sibTrans" presStyleLbl="node1" presStyleIdx="3" presStyleCnt="7"/>
      <dgm:spPr/>
      <dgm:t>
        <a:bodyPr/>
        <a:lstStyle/>
        <a:p>
          <a:endParaRPr lang="en-US"/>
        </a:p>
      </dgm:t>
    </dgm:pt>
    <dgm:pt modelId="{1FABBC93-7239-4C6D-BC05-0DC6C0257D6F}" type="pres">
      <dgm:prSet presAssocID="{1E04E559-DC21-4E7E-9FA3-8AA9E0B2E0C5}" presName="dummy" presStyleCnt="0"/>
      <dgm:spPr/>
    </dgm:pt>
    <dgm:pt modelId="{E4A9676A-18D1-471C-A5C0-08E012EE4EC6}" type="pres">
      <dgm:prSet presAssocID="{1E04E559-DC21-4E7E-9FA3-8AA9E0B2E0C5}" presName="node" presStyleLbl="revTx" presStyleIdx="4" presStyleCnt="7">
        <dgm:presLayoutVars>
          <dgm:bulletEnabled val="1"/>
        </dgm:presLayoutVars>
      </dgm:prSet>
      <dgm:spPr/>
      <dgm:t>
        <a:bodyPr/>
        <a:lstStyle/>
        <a:p>
          <a:endParaRPr lang="en-US"/>
        </a:p>
      </dgm:t>
    </dgm:pt>
    <dgm:pt modelId="{40FCA05D-6BA1-4A23-95CF-221B8407C84B}" type="pres">
      <dgm:prSet presAssocID="{8080D2C7-BF8E-47F5-9AA1-108246CD2601}" presName="sibTrans" presStyleLbl="node1" presStyleIdx="4" presStyleCnt="7"/>
      <dgm:spPr/>
      <dgm:t>
        <a:bodyPr/>
        <a:lstStyle/>
        <a:p>
          <a:endParaRPr lang="en-US"/>
        </a:p>
      </dgm:t>
    </dgm:pt>
    <dgm:pt modelId="{79AF9E9B-4D25-45FF-879E-F61A037EB29A}" type="pres">
      <dgm:prSet presAssocID="{2EB836F6-16D1-4A6E-9E7A-2364D112F306}" presName="dummy" presStyleCnt="0"/>
      <dgm:spPr/>
    </dgm:pt>
    <dgm:pt modelId="{964420C7-62BB-4F1B-8653-C22DDD9DF1F8}" type="pres">
      <dgm:prSet presAssocID="{2EB836F6-16D1-4A6E-9E7A-2364D112F306}" presName="node" presStyleLbl="revTx" presStyleIdx="5" presStyleCnt="7">
        <dgm:presLayoutVars>
          <dgm:bulletEnabled val="1"/>
        </dgm:presLayoutVars>
      </dgm:prSet>
      <dgm:spPr/>
      <dgm:t>
        <a:bodyPr/>
        <a:lstStyle/>
        <a:p>
          <a:endParaRPr lang="en-US"/>
        </a:p>
      </dgm:t>
    </dgm:pt>
    <dgm:pt modelId="{9C0D8533-F95C-4ED3-AD7A-D317C942DFDA}" type="pres">
      <dgm:prSet presAssocID="{ACCA5498-10BA-4D83-878B-71BD21F92B35}" presName="sibTrans" presStyleLbl="node1" presStyleIdx="5" presStyleCnt="7"/>
      <dgm:spPr/>
      <dgm:t>
        <a:bodyPr/>
        <a:lstStyle/>
        <a:p>
          <a:endParaRPr lang="en-US"/>
        </a:p>
      </dgm:t>
    </dgm:pt>
    <dgm:pt modelId="{BA3E16A7-02C7-4113-9DCF-1DEE68C9C37C}" type="pres">
      <dgm:prSet presAssocID="{9BB34F5F-121E-4E81-A105-7275EF2A5EEF}" presName="dummy" presStyleCnt="0"/>
      <dgm:spPr/>
    </dgm:pt>
    <dgm:pt modelId="{E55248F4-4881-4331-AC2C-545A31F21C9D}" type="pres">
      <dgm:prSet presAssocID="{9BB34F5F-121E-4E81-A105-7275EF2A5EEF}" presName="node" presStyleLbl="revTx" presStyleIdx="6" presStyleCnt="7" custScaleX="182435">
        <dgm:presLayoutVars>
          <dgm:bulletEnabled val="1"/>
        </dgm:presLayoutVars>
      </dgm:prSet>
      <dgm:spPr/>
      <dgm:t>
        <a:bodyPr/>
        <a:lstStyle/>
        <a:p>
          <a:endParaRPr lang="en-US"/>
        </a:p>
      </dgm:t>
    </dgm:pt>
    <dgm:pt modelId="{7EBFE85D-75D8-420E-8759-E2A8A1F56EAE}" type="pres">
      <dgm:prSet presAssocID="{FAA120FC-44AE-45E5-96F6-7FA9F78CE628}" presName="sibTrans" presStyleLbl="node1" presStyleIdx="6" presStyleCnt="7" custScaleX="106692" custScaleY="102144"/>
      <dgm:spPr/>
      <dgm:t>
        <a:bodyPr/>
        <a:lstStyle/>
        <a:p>
          <a:endParaRPr lang="en-US"/>
        </a:p>
      </dgm:t>
    </dgm:pt>
  </dgm:ptLst>
  <dgm:cxnLst>
    <dgm:cxn modelId="{C7CD6D2D-A1AF-425A-83AF-A5C3343F3D49}" type="presOf" srcId="{A7DDDAFD-8A7D-41DB-B210-B6C4B467D7F8}" destId="{190A03A8-6404-44AD-AF89-FECE677B210F}" srcOrd="0" destOrd="0" presId="urn:microsoft.com/office/officeart/2005/8/layout/cycle1"/>
    <dgm:cxn modelId="{FFF76E72-574D-4642-9E64-A64722D7D316}" type="presOf" srcId="{F2338AD8-C5FC-465C-BA54-D01B2300900A}" destId="{2A595FAB-E8D5-4B81-BE13-A7C39C6AA907}" srcOrd="0" destOrd="0" presId="urn:microsoft.com/office/officeart/2005/8/layout/cycle1"/>
    <dgm:cxn modelId="{A2347BB2-EB1D-42D5-97F1-D7720D11DC3A}" type="presOf" srcId="{F800BAEB-7456-406F-B0FB-346DCA7D0AFA}" destId="{74AA2BF8-651B-4F4B-B4BD-3EDCBE5CB51D}" srcOrd="0" destOrd="0" presId="urn:microsoft.com/office/officeart/2005/8/layout/cycle1"/>
    <dgm:cxn modelId="{6CAF8C40-48AB-48CE-9235-A6BE1420F057}" type="presOf" srcId="{1E04E559-DC21-4E7E-9FA3-8AA9E0B2E0C5}" destId="{E4A9676A-18D1-471C-A5C0-08E012EE4EC6}" srcOrd="0" destOrd="0" presId="urn:microsoft.com/office/officeart/2005/8/layout/cycle1"/>
    <dgm:cxn modelId="{1A5DF4F8-DC9E-45EA-8791-F7203CF142C4}" type="presOf" srcId="{9BB34F5F-121E-4E81-A105-7275EF2A5EEF}" destId="{E55248F4-4881-4331-AC2C-545A31F21C9D}" srcOrd="0" destOrd="0" presId="urn:microsoft.com/office/officeart/2005/8/layout/cycle1"/>
    <dgm:cxn modelId="{140040A9-B09D-448E-9F72-9EE1FC1C8F3A}" type="presOf" srcId="{41459579-36C7-4052-883D-B74462539A0F}" destId="{53DEA4B1-7C27-48FC-ACC3-7491DAA337CC}" srcOrd="0" destOrd="0" presId="urn:microsoft.com/office/officeart/2005/8/layout/cycle1"/>
    <dgm:cxn modelId="{DC30C4D0-DBD1-48B9-B396-C5DE16EBFD53}" type="presOf" srcId="{7A2D0F8F-1854-4276-8649-7ABAF9953ECD}" destId="{CC2D5440-3540-4806-8E4E-2867EBF5E1C6}" srcOrd="0" destOrd="0" presId="urn:microsoft.com/office/officeart/2005/8/layout/cycle1"/>
    <dgm:cxn modelId="{B62A507F-DF9F-40C7-A1F8-9E61956D1D8F}" type="presOf" srcId="{FAA120FC-44AE-45E5-96F6-7FA9F78CE628}" destId="{7EBFE85D-75D8-420E-8759-E2A8A1F56EAE}" srcOrd="0" destOrd="0" presId="urn:microsoft.com/office/officeart/2005/8/layout/cycle1"/>
    <dgm:cxn modelId="{DE5BB314-418C-4B2E-A04C-06B24218B7FD}" type="presOf" srcId="{180D64FB-CE92-46BB-A918-4B82E3355C8C}" destId="{748C5985-DA4E-4AAC-B542-140818F5D5A0}" srcOrd="0" destOrd="0" presId="urn:microsoft.com/office/officeart/2005/8/layout/cycle1"/>
    <dgm:cxn modelId="{B7ECE3AB-74BD-43D0-90A7-8C0A4E5E492E}" type="presOf" srcId="{2EB836F6-16D1-4A6E-9E7A-2364D112F306}" destId="{964420C7-62BB-4F1B-8653-C22DDD9DF1F8}" srcOrd="0" destOrd="0" presId="urn:microsoft.com/office/officeart/2005/8/layout/cycle1"/>
    <dgm:cxn modelId="{E2AAB0CD-FAE0-417B-A2CC-FA73FBB73552}" srcId="{41459579-36C7-4052-883D-B74462539A0F}" destId="{7A2D0F8F-1854-4276-8649-7ABAF9953ECD}" srcOrd="1" destOrd="0" parTransId="{6D92181A-9FDD-446D-A9AD-22EB15E52F1D}" sibTransId="{F2338AD8-C5FC-465C-BA54-D01B2300900A}"/>
    <dgm:cxn modelId="{B470E07A-F86B-4987-80D8-215F7DF26B4C}" srcId="{41459579-36C7-4052-883D-B74462539A0F}" destId="{180D64FB-CE92-46BB-A918-4B82E3355C8C}" srcOrd="3" destOrd="0" parTransId="{CB38FCBA-ECE0-4827-A9FC-7ED0F35FD593}" sibTransId="{622105C1-BC7C-4EC9-9CB2-041078D8D163}"/>
    <dgm:cxn modelId="{9176268B-9DC7-4D03-91E8-4B75DB8E15DE}" type="presOf" srcId="{8080D2C7-BF8E-47F5-9AA1-108246CD2601}" destId="{40FCA05D-6BA1-4A23-95CF-221B8407C84B}" srcOrd="0" destOrd="0" presId="urn:microsoft.com/office/officeart/2005/8/layout/cycle1"/>
    <dgm:cxn modelId="{F7BF6134-0332-44A0-923F-20981F6FAF1F}" srcId="{41459579-36C7-4052-883D-B74462539A0F}" destId="{2EB836F6-16D1-4A6E-9E7A-2364D112F306}" srcOrd="5" destOrd="0" parTransId="{F9A50EFB-FC7C-454D-98D8-37E8BE9E894B}" sibTransId="{ACCA5498-10BA-4D83-878B-71BD21F92B35}"/>
    <dgm:cxn modelId="{7B6A99C9-8AB2-4297-9E72-D906EECBF1C4}" srcId="{41459579-36C7-4052-883D-B74462539A0F}" destId="{A7DDDAFD-8A7D-41DB-B210-B6C4B467D7F8}" srcOrd="2" destOrd="0" parTransId="{65F10413-493E-4709-9C62-AAFEA17CE585}" sibTransId="{5E766847-8CA1-42A6-80D1-93933BC7545E}"/>
    <dgm:cxn modelId="{E16F8946-6665-49A4-B567-F4DB5769629D}" type="presOf" srcId="{622105C1-BC7C-4EC9-9CB2-041078D8D163}" destId="{41453719-620A-41E1-AE31-28FF3D4B09C8}" srcOrd="0" destOrd="0" presId="urn:microsoft.com/office/officeart/2005/8/layout/cycle1"/>
    <dgm:cxn modelId="{412058D6-426A-41BC-BDE2-254FCB8E0916}" type="presOf" srcId="{709C9DDE-FC82-4B7C-8001-F9CE2629A812}" destId="{87D853B5-1EEA-4961-AD56-E8C218ECA7BF}" srcOrd="0" destOrd="0" presId="urn:microsoft.com/office/officeart/2005/8/layout/cycle1"/>
    <dgm:cxn modelId="{A86187E8-C08F-46AA-90C8-620F441CCFC0}" type="presOf" srcId="{5E766847-8CA1-42A6-80D1-93933BC7545E}" destId="{A40FFBD6-74CB-4EE4-8A84-B9F50A7C156C}" srcOrd="0" destOrd="0" presId="urn:microsoft.com/office/officeart/2005/8/layout/cycle1"/>
    <dgm:cxn modelId="{C0519480-1F9A-4ECF-AF3C-1D3F22FAC365}" type="presOf" srcId="{ACCA5498-10BA-4D83-878B-71BD21F92B35}" destId="{9C0D8533-F95C-4ED3-AD7A-D317C942DFDA}" srcOrd="0" destOrd="0" presId="urn:microsoft.com/office/officeart/2005/8/layout/cycle1"/>
    <dgm:cxn modelId="{0117F189-049B-4909-8571-4B48001C89FF}" srcId="{41459579-36C7-4052-883D-B74462539A0F}" destId="{F800BAEB-7456-406F-B0FB-346DCA7D0AFA}" srcOrd="0" destOrd="0" parTransId="{1B315DBD-0FAB-48C9-BC8D-AC1BC200164D}" sibTransId="{709C9DDE-FC82-4B7C-8001-F9CE2629A812}"/>
    <dgm:cxn modelId="{A49EF80C-02D1-40D0-8331-74408ABB542E}" srcId="{41459579-36C7-4052-883D-B74462539A0F}" destId="{1E04E559-DC21-4E7E-9FA3-8AA9E0B2E0C5}" srcOrd="4" destOrd="0" parTransId="{4E8B15C3-F857-4C5A-9007-D02611D6BEBE}" sibTransId="{8080D2C7-BF8E-47F5-9AA1-108246CD2601}"/>
    <dgm:cxn modelId="{ADACD731-954E-4170-8BD1-1B4AC150D57F}" srcId="{41459579-36C7-4052-883D-B74462539A0F}" destId="{9BB34F5F-121E-4E81-A105-7275EF2A5EEF}" srcOrd="6" destOrd="0" parTransId="{887C79E9-273C-40FA-8915-D766BBA95F4C}" sibTransId="{FAA120FC-44AE-45E5-96F6-7FA9F78CE628}"/>
    <dgm:cxn modelId="{39063921-83DC-4F79-93FC-14B3C42DAAF8}" type="presParOf" srcId="{53DEA4B1-7C27-48FC-ACC3-7491DAA337CC}" destId="{9F5A7DEF-F8DA-4764-BBB2-EF13781FB693}" srcOrd="0" destOrd="0" presId="urn:microsoft.com/office/officeart/2005/8/layout/cycle1"/>
    <dgm:cxn modelId="{18887D78-0DE7-4ABA-89CA-AFC1A36D4710}" type="presParOf" srcId="{53DEA4B1-7C27-48FC-ACC3-7491DAA337CC}" destId="{74AA2BF8-651B-4F4B-B4BD-3EDCBE5CB51D}" srcOrd="1" destOrd="0" presId="urn:microsoft.com/office/officeart/2005/8/layout/cycle1"/>
    <dgm:cxn modelId="{BE3E37E5-2E3A-4A64-930C-745050418E46}" type="presParOf" srcId="{53DEA4B1-7C27-48FC-ACC3-7491DAA337CC}" destId="{87D853B5-1EEA-4961-AD56-E8C218ECA7BF}" srcOrd="2" destOrd="0" presId="urn:microsoft.com/office/officeart/2005/8/layout/cycle1"/>
    <dgm:cxn modelId="{09846982-D406-4B26-B6DC-F57E538084ED}" type="presParOf" srcId="{53DEA4B1-7C27-48FC-ACC3-7491DAA337CC}" destId="{C590E92B-2589-4B19-A5F9-87A1337A5DB9}" srcOrd="3" destOrd="0" presId="urn:microsoft.com/office/officeart/2005/8/layout/cycle1"/>
    <dgm:cxn modelId="{12443DF4-E4B8-4EF4-936E-2C0134FC6E4F}" type="presParOf" srcId="{53DEA4B1-7C27-48FC-ACC3-7491DAA337CC}" destId="{CC2D5440-3540-4806-8E4E-2867EBF5E1C6}" srcOrd="4" destOrd="0" presId="urn:microsoft.com/office/officeart/2005/8/layout/cycle1"/>
    <dgm:cxn modelId="{02953F18-F119-4AF7-8031-873D90E72D8D}" type="presParOf" srcId="{53DEA4B1-7C27-48FC-ACC3-7491DAA337CC}" destId="{2A595FAB-E8D5-4B81-BE13-A7C39C6AA907}" srcOrd="5" destOrd="0" presId="urn:microsoft.com/office/officeart/2005/8/layout/cycle1"/>
    <dgm:cxn modelId="{8D5647D5-E662-4CB3-952F-86307C522734}" type="presParOf" srcId="{53DEA4B1-7C27-48FC-ACC3-7491DAA337CC}" destId="{94926D63-0560-48DA-8160-2D4A76F627DB}" srcOrd="6" destOrd="0" presId="urn:microsoft.com/office/officeart/2005/8/layout/cycle1"/>
    <dgm:cxn modelId="{C3929A86-511F-49CE-BBEA-27E43BA8567E}" type="presParOf" srcId="{53DEA4B1-7C27-48FC-ACC3-7491DAA337CC}" destId="{190A03A8-6404-44AD-AF89-FECE677B210F}" srcOrd="7" destOrd="0" presId="urn:microsoft.com/office/officeart/2005/8/layout/cycle1"/>
    <dgm:cxn modelId="{E618C596-806C-43BF-A3E9-9A73A23BA41B}" type="presParOf" srcId="{53DEA4B1-7C27-48FC-ACC3-7491DAA337CC}" destId="{A40FFBD6-74CB-4EE4-8A84-B9F50A7C156C}" srcOrd="8" destOrd="0" presId="urn:microsoft.com/office/officeart/2005/8/layout/cycle1"/>
    <dgm:cxn modelId="{88D68C5F-41DA-47C8-BDC0-5E4967FD7EAF}" type="presParOf" srcId="{53DEA4B1-7C27-48FC-ACC3-7491DAA337CC}" destId="{39CD174F-1546-4481-8AE6-6F3BCF9EB666}" srcOrd="9" destOrd="0" presId="urn:microsoft.com/office/officeart/2005/8/layout/cycle1"/>
    <dgm:cxn modelId="{EA7FFB1A-1359-4D1B-AC1B-FF127FA400A0}" type="presParOf" srcId="{53DEA4B1-7C27-48FC-ACC3-7491DAA337CC}" destId="{748C5985-DA4E-4AAC-B542-140818F5D5A0}" srcOrd="10" destOrd="0" presId="urn:microsoft.com/office/officeart/2005/8/layout/cycle1"/>
    <dgm:cxn modelId="{57E3BAD1-6FB0-4013-8925-130BADB13981}" type="presParOf" srcId="{53DEA4B1-7C27-48FC-ACC3-7491DAA337CC}" destId="{41453719-620A-41E1-AE31-28FF3D4B09C8}" srcOrd="11" destOrd="0" presId="urn:microsoft.com/office/officeart/2005/8/layout/cycle1"/>
    <dgm:cxn modelId="{25EE56EA-61F1-4BC3-9646-73CB225C300B}" type="presParOf" srcId="{53DEA4B1-7C27-48FC-ACC3-7491DAA337CC}" destId="{1FABBC93-7239-4C6D-BC05-0DC6C0257D6F}" srcOrd="12" destOrd="0" presId="urn:microsoft.com/office/officeart/2005/8/layout/cycle1"/>
    <dgm:cxn modelId="{24288A30-D75F-4F5E-B733-3CF5A5E7A463}" type="presParOf" srcId="{53DEA4B1-7C27-48FC-ACC3-7491DAA337CC}" destId="{E4A9676A-18D1-471C-A5C0-08E012EE4EC6}" srcOrd="13" destOrd="0" presId="urn:microsoft.com/office/officeart/2005/8/layout/cycle1"/>
    <dgm:cxn modelId="{69A1F613-6B84-42F4-80C5-677DFA419941}" type="presParOf" srcId="{53DEA4B1-7C27-48FC-ACC3-7491DAA337CC}" destId="{40FCA05D-6BA1-4A23-95CF-221B8407C84B}" srcOrd="14" destOrd="0" presId="urn:microsoft.com/office/officeart/2005/8/layout/cycle1"/>
    <dgm:cxn modelId="{83615998-D16A-4255-A040-AB91EC0D7508}" type="presParOf" srcId="{53DEA4B1-7C27-48FC-ACC3-7491DAA337CC}" destId="{79AF9E9B-4D25-45FF-879E-F61A037EB29A}" srcOrd="15" destOrd="0" presId="urn:microsoft.com/office/officeart/2005/8/layout/cycle1"/>
    <dgm:cxn modelId="{3CAB0B00-7F35-497B-911B-AEC921A5C0D7}" type="presParOf" srcId="{53DEA4B1-7C27-48FC-ACC3-7491DAA337CC}" destId="{964420C7-62BB-4F1B-8653-C22DDD9DF1F8}" srcOrd="16" destOrd="0" presId="urn:microsoft.com/office/officeart/2005/8/layout/cycle1"/>
    <dgm:cxn modelId="{80A5EB04-0766-424C-ADA1-4A61AFA5EC4C}" type="presParOf" srcId="{53DEA4B1-7C27-48FC-ACC3-7491DAA337CC}" destId="{9C0D8533-F95C-4ED3-AD7A-D317C942DFDA}" srcOrd="17" destOrd="0" presId="urn:microsoft.com/office/officeart/2005/8/layout/cycle1"/>
    <dgm:cxn modelId="{98E84B46-60F1-474D-B0E1-70F7C6C75F52}" type="presParOf" srcId="{53DEA4B1-7C27-48FC-ACC3-7491DAA337CC}" destId="{BA3E16A7-02C7-4113-9DCF-1DEE68C9C37C}" srcOrd="18" destOrd="0" presId="urn:microsoft.com/office/officeart/2005/8/layout/cycle1"/>
    <dgm:cxn modelId="{11DC858A-0520-46F2-8A9F-E11C6842444D}" type="presParOf" srcId="{53DEA4B1-7C27-48FC-ACC3-7491DAA337CC}" destId="{E55248F4-4881-4331-AC2C-545A31F21C9D}" srcOrd="19" destOrd="0" presId="urn:microsoft.com/office/officeart/2005/8/layout/cycle1"/>
    <dgm:cxn modelId="{46F2B319-0CE6-441A-91EF-AEC2E6DE6BDF}" type="presParOf" srcId="{53DEA4B1-7C27-48FC-ACC3-7491DAA337CC}" destId="{7EBFE85D-75D8-420E-8759-E2A8A1F56EAE}" srcOrd="20"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1459579-36C7-4052-883D-B74462539A0F}" type="doc">
      <dgm:prSet loTypeId="urn:microsoft.com/office/officeart/2005/8/layout/cycle1" loCatId="cycle" qsTypeId="urn:microsoft.com/office/officeart/2005/8/quickstyle/simple5" qsCatId="simple" csTypeId="urn:microsoft.com/office/officeart/2005/8/colors/accent0_2" csCatId="mainScheme" phldr="1"/>
      <dgm:spPr/>
      <dgm:t>
        <a:bodyPr/>
        <a:lstStyle/>
        <a:p>
          <a:endParaRPr lang="en-US"/>
        </a:p>
      </dgm:t>
    </dgm:pt>
    <dgm:pt modelId="{9BB34F5F-121E-4E81-A105-7275EF2A5EEF}">
      <dgm:prSet phldrT="[Text]" custT="1"/>
      <dgm:spPr/>
      <dgm:t>
        <a:bodyPr/>
        <a:lstStyle/>
        <a:p>
          <a:r>
            <a:rPr lang="en-US" sz="1600" b="0" dirty="0" smtClean="0">
              <a:latin typeface="Calibri" pitchFamily="34" charset="0"/>
            </a:rPr>
            <a:t>Optimize the Whole</a:t>
          </a:r>
          <a:endParaRPr lang="en-US" sz="1600" b="0" dirty="0">
            <a:latin typeface="Calibri" pitchFamily="34" charset="0"/>
          </a:endParaRPr>
        </a:p>
      </dgm:t>
    </dgm:pt>
    <dgm:pt modelId="{FAA120FC-44AE-45E5-96F6-7FA9F78CE628}" type="sibTrans" cxnId="{ADACD731-954E-4170-8BD1-1B4AC150D57F}">
      <dgm:prSet/>
      <dgm:spPr/>
      <dgm:t>
        <a:bodyPr/>
        <a:lstStyle/>
        <a:p>
          <a:endParaRPr lang="en-US" sz="2800" b="0"/>
        </a:p>
      </dgm:t>
    </dgm:pt>
    <dgm:pt modelId="{887C79E9-273C-40FA-8915-D766BBA95F4C}" type="parTrans" cxnId="{ADACD731-954E-4170-8BD1-1B4AC150D57F}">
      <dgm:prSet/>
      <dgm:spPr/>
      <dgm:t>
        <a:bodyPr/>
        <a:lstStyle/>
        <a:p>
          <a:endParaRPr lang="en-US" sz="2800" b="0"/>
        </a:p>
      </dgm:t>
    </dgm:pt>
    <dgm:pt modelId="{2EB836F6-16D1-4A6E-9E7A-2364D112F306}">
      <dgm:prSet phldrT="[Text]" custT="1"/>
      <dgm:spPr/>
      <dgm:t>
        <a:bodyPr/>
        <a:lstStyle/>
        <a:p>
          <a:r>
            <a:rPr lang="en-US" sz="1600" b="0" dirty="0" smtClean="0">
              <a:latin typeface="Calibri" pitchFamily="34" charset="0"/>
            </a:rPr>
            <a:t>Respect People</a:t>
          </a:r>
          <a:endParaRPr lang="en-US" sz="1600" b="0" dirty="0">
            <a:latin typeface="Calibri" pitchFamily="34" charset="0"/>
          </a:endParaRPr>
        </a:p>
      </dgm:t>
    </dgm:pt>
    <dgm:pt modelId="{ACCA5498-10BA-4D83-878B-71BD21F92B35}" type="sibTrans" cxnId="{F7BF6134-0332-44A0-923F-20981F6FAF1F}">
      <dgm:prSet/>
      <dgm:spPr/>
      <dgm:t>
        <a:bodyPr/>
        <a:lstStyle/>
        <a:p>
          <a:endParaRPr lang="en-US" sz="2800" b="0"/>
        </a:p>
      </dgm:t>
    </dgm:pt>
    <dgm:pt modelId="{F9A50EFB-FC7C-454D-98D8-37E8BE9E894B}" type="parTrans" cxnId="{F7BF6134-0332-44A0-923F-20981F6FAF1F}">
      <dgm:prSet/>
      <dgm:spPr/>
      <dgm:t>
        <a:bodyPr/>
        <a:lstStyle/>
        <a:p>
          <a:endParaRPr lang="en-US" sz="2800" b="0"/>
        </a:p>
      </dgm:t>
    </dgm:pt>
    <dgm:pt modelId="{1E04E559-DC21-4E7E-9FA3-8AA9E0B2E0C5}">
      <dgm:prSet phldrT="[Text]" custT="1"/>
      <dgm:spPr/>
      <dgm:t>
        <a:bodyPr/>
        <a:lstStyle/>
        <a:p>
          <a:r>
            <a:rPr lang="en-US" sz="1600" b="0" dirty="0" smtClean="0">
              <a:latin typeface="Calibri" pitchFamily="34" charset="0"/>
            </a:rPr>
            <a:t>Deliver Fast</a:t>
          </a:r>
          <a:endParaRPr lang="en-US" sz="1600" b="0" dirty="0">
            <a:latin typeface="Calibri" pitchFamily="34" charset="0"/>
          </a:endParaRPr>
        </a:p>
      </dgm:t>
    </dgm:pt>
    <dgm:pt modelId="{8080D2C7-BF8E-47F5-9AA1-108246CD2601}" type="sibTrans" cxnId="{A49EF80C-02D1-40D0-8331-74408ABB542E}">
      <dgm:prSet/>
      <dgm:spPr/>
      <dgm:t>
        <a:bodyPr/>
        <a:lstStyle/>
        <a:p>
          <a:endParaRPr lang="en-US" sz="2800" b="0"/>
        </a:p>
      </dgm:t>
    </dgm:pt>
    <dgm:pt modelId="{4E8B15C3-F857-4C5A-9007-D02611D6BEBE}" type="parTrans" cxnId="{A49EF80C-02D1-40D0-8331-74408ABB542E}">
      <dgm:prSet/>
      <dgm:spPr/>
      <dgm:t>
        <a:bodyPr/>
        <a:lstStyle/>
        <a:p>
          <a:endParaRPr lang="en-US" sz="2800" b="0"/>
        </a:p>
      </dgm:t>
    </dgm:pt>
    <dgm:pt modelId="{180D64FB-CE92-46BB-A918-4B82E3355C8C}">
      <dgm:prSet phldrT="[Text]" custT="1"/>
      <dgm:spPr/>
      <dgm:t>
        <a:bodyPr/>
        <a:lstStyle/>
        <a:p>
          <a:r>
            <a:rPr lang="en-US" sz="1600" b="1" dirty="0" smtClean="0">
              <a:solidFill>
                <a:schemeClr val="accent1"/>
              </a:solidFill>
              <a:latin typeface="Calibri" pitchFamily="34" charset="0"/>
            </a:rPr>
            <a:t>Defer Commitment</a:t>
          </a:r>
          <a:endParaRPr lang="en-US" sz="1600" b="1" dirty="0">
            <a:solidFill>
              <a:schemeClr val="accent1"/>
            </a:solidFill>
            <a:latin typeface="Calibri" pitchFamily="34" charset="0"/>
          </a:endParaRPr>
        </a:p>
      </dgm:t>
    </dgm:pt>
    <dgm:pt modelId="{622105C1-BC7C-4EC9-9CB2-041078D8D163}" type="sibTrans" cxnId="{B470E07A-F86B-4987-80D8-215F7DF26B4C}">
      <dgm:prSet/>
      <dgm:spPr/>
      <dgm:t>
        <a:bodyPr/>
        <a:lstStyle/>
        <a:p>
          <a:endParaRPr lang="en-US" sz="2800" b="0"/>
        </a:p>
      </dgm:t>
    </dgm:pt>
    <dgm:pt modelId="{CB38FCBA-ECE0-4827-A9FC-7ED0F35FD593}" type="parTrans" cxnId="{B470E07A-F86B-4987-80D8-215F7DF26B4C}">
      <dgm:prSet/>
      <dgm:spPr/>
      <dgm:t>
        <a:bodyPr/>
        <a:lstStyle/>
        <a:p>
          <a:endParaRPr lang="en-US" sz="2800" b="0"/>
        </a:p>
      </dgm:t>
    </dgm:pt>
    <dgm:pt modelId="{A7DDDAFD-8A7D-41DB-B210-B6C4B467D7F8}">
      <dgm:prSet phldrT="[Text]" custT="1"/>
      <dgm:spPr/>
      <dgm:t>
        <a:bodyPr/>
        <a:lstStyle/>
        <a:p>
          <a:r>
            <a:rPr lang="en-US" sz="1600" b="0" dirty="0" smtClean="0">
              <a:latin typeface="Calibri" pitchFamily="34" charset="0"/>
            </a:rPr>
            <a:t>Create Knowledge</a:t>
          </a:r>
          <a:endParaRPr lang="en-US" sz="1600" b="0" dirty="0">
            <a:latin typeface="Calibri" pitchFamily="34" charset="0"/>
          </a:endParaRPr>
        </a:p>
      </dgm:t>
    </dgm:pt>
    <dgm:pt modelId="{5E766847-8CA1-42A6-80D1-93933BC7545E}" type="sibTrans" cxnId="{7B6A99C9-8AB2-4297-9E72-D906EECBF1C4}">
      <dgm:prSet/>
      <dgm:spPr/>
      <dgm:t>
        <a:bodyPr/>
        <a:lstStyle/>
        <a:p>
          <a:endParaRPr lang="en-US" sz="2800" b="0"/>
        </a:p>
      </dgm:t>
    </dgm:pt>
    <dgm:pt modelId="{65F10413-493E-4709-9C62-AAFEA17CE585}" type="parTrans" cxnId="{7B6A99C9-8AB2-4297-9E72-D906EECBF1C4}">
      <dgm:prSet/>
      <dgm:spPr/>
      <dgm:t>
        <a:bodyPr/>
        <a:lstStyle/>
        <a:p>
          <a:endParaRPr lang="en-US" sz="2800" b="0"/>
        </a:p>
      </dgm:t>
    </dgm:pt>
    <dgm:pt modelId="{7A2D0F8F-1854-4276-8649-7ABAF9953ECD}">
      <dgm:prSet phldrT="[Text]" custT="1"/>
      <dgm:spPr/>
      <dgm:t>
        <a:bodyPr/>
        <a:lstStyle/>
        <a:p>
          <a:r>
            <a:rPr lang="en-US" sz="1600" b="0" dirty="0" smtClean="0">
              <a:latin typeface="Calibri" pitchFamily="34" charset="0"/>
            </a:rPr>
            <a:t>Build Quality In</a:t>
          </a:r>
          <a:endParaRPr lang="en-US" sz="1600" b="0" dirty="0">
            <a:latin typeface="Calibri" pitchFamily="34" charset="0"/>
          </a:endParaRPr>
        </a:p>
      </dgm:t>
    </dgm:pt>
    <dgm:pt modelId="{F2338AD8-C5FC-465C-BA54-D01B2300900A}" type="sibTrans" cxnId="{E2AAB0CD-FAE0-417B-A2CC-FA73FBB73552}">
      <dgm:prSet/>
      <dgm:spPr/>
      <dgm:t>
        <a:bodyPr/>
        <a:lstStyle/>
        <a:p>
          <a:endParaRPr lang="en-US" sz="2800" b="0"/>
        </a:p>
      </dgm:t>
    </dgm:pt>
    <dgm:pt modelId="{6D92181A-9FDD-446D-A9AD-22EB15E52F1D}" type="parTrans" cxnId="{E2AAB0CD-FAE0-417B-A2CC-FA73FBB73552}">
      <dgm:prSet/>
      <dgm:spPr/>
      <dgm:t>
        <a:bodyPr/>
        <a:lstStyle/>
        <a:p>
          <a:endParaRPr lang="en-US" sz="2800" b="0"/>
        </a:p>
      </dgm:t>
    </dgm:pt>
    <dgm:pt modelId="{F800BAEB-7456-406F-B0FB-346DCA7D0AFA}">
      <dgm:prSet phldrT="[Text]" custT="1"/>
      <dgm:spPr/>
      <dgm:t>
        <a:bodyPr/>
        <a:lstStyle/>
        <a:p>
          <a:r>
            <a:rPr lang="en-US" sz="1600" b="0" dirty="0" smtClean="0">
              <a:latin typeface="Calibri" pitchFamily="34" charset="0"/>
            </a:rPr>
            <a:t>Eliminate Waste</a:t>
          </a:r>
          <a:endParaRPr lang="en-US" sz="1600" b="0" dirty="0">
            <a:latin typeface="Calibri" pitchFamily="34" charset="0"/>
          </a:endParaRPr>
        </a:p>
      </dgm:t>
    </dgm:pt>
    <dgm:pt modelId="{1B315DBD-0FAB-48C9-BC8D-AC1BC200164D}" type="parTrans" cxnId="{0117F189-049B-4909-8571-4B48001C89FF}">
      <dgm:prSet/>
      <dgm:spPr/>
      <dgm:t>
        <a:bodyPr/>
        <a:lstStyle/>
        <a:p>
          <a:endParaRPr lang="en-US"/>
        </a:p>
      </dgm:t>
    </dgm:pt>
    <dgm:pt modelId="{709C9DDE-FC82-4B7C-8001-F9CE2629A812}" type="sibTrans" cxnId="{0117F189-049B-4909-8571-4B48001C89FF}">
      <dgm:prSet/>
      <dgm:spPr/>
      <dgm:t>
        <a:bodyPr/>
        <a:lstStyle/>
        <a:p>
          <a:endParaRPr lang="en-US"/>
        </a:p>
      </dgm:t>
    </dgm:pt>
    <dgm:pt modelId="{53DEA4B1-7C27-48FC-ACC3-7491DAA337CC}" type="pres">
      <dgm:prSet presAssocID="{41459579-36C7-4052-883D-B74462539A0F}" presName="cycle" presStyleCnt="0">
        <dgm:presLayoutVars>
          <dgm:dir/>
          <dgm:resizeHandles val="exact"/>
        </dgm:presLayoutVars>
      </dgm:prSet>
      <dgm:spPr/>
      <dgm:t>
        <a:bodyPr/>
        <a:lstStyle/>
        <a:p>
          <a:endParaRPr lang="en-US"/>
        </a:p>
      </dgm:t>
    </dgm:pt>
    <dgm:pt modelId="{9F5A7DEF-F8DA-4764-BBB2-EF13781FB693}" type="pres">
      <dgm:prSet presAssocID="{F800BAEB-7456-406F-B0FB-346DCA7D0AFA}" presName="dummy" presStyleCnt="0"/>
      <dgm:spPr/>
    </dgm:pt>
    <dgm:pt modelId="{74AA2BF8-651B-4F4B-B4BD-3EDCBE5CB51D}" type="pres">
      <dgm:prSet presAssocID="{F800BAEB-7456-406F-B0FB-346DCA7D0AFA}" presName="node" presStyleLbl="revTx" presStyleIdx="0" presStyleCnt="7" custScaleX="144625">
        <dgm:presLayoutVars>
          <dgm:bulletEnabled val="1"/>
        </dgm:presLayoutVars>
      </dgm:prSet>
      <dgm:spPr/>
      <dgm:t>
        <a:bodyPr/>
        <a:lstStyle/>
        <a:p>
          <a:endParaRPr lang="en-US"/>
        </a:p>
      </dgm:t>
    </dgm:pt>
    <dgm:pt modelId="{87D853B5-1EEA-4961-AD56-E8C218ECA7BF}" type="pres">
      <dgm:prSet presAssocID="{709C9DDE-FC82-4B7C-8001-F9CE2629A812}" presName="sibTrans" presStyleLbl="node1" presStyleIdx="0" presStyleCnt="7"/>
      <dgm:spPr/>
      <dgm:t>
        <a:bodyPr/>
        <a:lstStyle/>
        <a:p>
          <a:endParaRPr lang="en-US"/>
        </a:p>
      </dgm:t>
    </dgm:pt>
    <dgm:pt modelId="{C590E92B-2589-4B19-A5F9-87A1337A5DB9}" type="pres">
      <dgm:prSet presAssocID="{7A2D0F8F-1854-4276-8649-7ABAF9953ECD}" presName="dummy" presStyleCnt="0"/>
      <dgm:spPr/>
    </dgm:pt>
    <dgm:pt modelId="{CC2D5440-3540-4806-8E4E-2867EBF5E1C6}" type="pres">
      <dgm:prSet presAssocID="{7A2D0F8F-1854-4276-8649-7ABAF9953ECD}" presName="node" presStyleLbl="revTx" presStyleIdx="1" presStyleCnt="7" custScaleX="144625">
        <dgm:presLayoutVars>
          <dgm:bulletEnabled val="1"/>
        </dgm:presLayoutVars>
      </dgm:prSet>
      <dgm:spPr/>
      <dgm:t>
        <a:bodyPr/>
        <a:lstStyle/>
        <a:p>
          <a:endParaRPr lang="en-US"/>
        </a:p>
      </dgm:t>
    </dgm:pt>
    <dgm:pt modelId="{2A595FAB-E8D5-4B81-BE13-A7C39C6AA907}" type="pres">
      <dgm:prSet presAssocID="{F2338AD8-C5FC-465C-BA54-D01B2300900A}" presName="sibTrans" presStyleLbl="node1" presStyleIdx="1" presStyleCnt="7"/>
      <dgm:spPr/>
      <dgm:t>
        <a:bodyPr/>
        <a:lstStyle/>
        <a:p>
          <a:endParaRPr lang="en-US"/>
        </a:p>
      </dgm:t>
    </dgm:pt>
    <dgm:pt modelId="{94926D63-0560-48DA-8160-2D4A76F627DB}" type="pres">
      <dgm:prSet presAssocID="{A7DDDAFD-8A7D-41DB-B210-B6C4B467D7F8}" presName="dummy" presStyleCnt="0"/>
      <dgm:spPr/>
    </dgm:pt>
    <dgm:pt modelId="{190A03A8-6404-44AD-AF89-FECE677B210F}" type="pres">
      <dgm:prSet presAssocID="{A7DDDAFD-8A7D-41DB-B210-B6C4B467D7F8}" presName="node" presStyleLbl="revTx" presStyleIdx="2" presStyleCnt="7" custScaleX="139733">
        <dgm:presLayoutVars>
          <dgm:bulletEnabled val="1"/>
        </dgm:presLayoutVars>
      </dgm:prSet>
      <dgm:spPr/>
      <dgm:t>
        <a:bodyPr/>
        <a:lstStyle/>
        <a:p>
          <a:endParaRPr lang="en-US"/>
        </a:p>
      </dgm:t>
    </dgm:pt>
    <dgm:pt modelId="{A40FFBD6-74CB-4EE4-8A84-B9F50A7C156C}" type="pres">
      <dgm:prSet presAssocID="{5E766847-8CA1-42A6-80D1-93933BC7545E}" presName="sibTrans" presStyleLbl="node1" presStyleIdx="2" presStyleCnt="7"/>
      <dgm:spPr/>
      <dgm:t>
        <a:bodyPr/>
        <a:lstStyle/>
        <a:p>
          <a:endParaRPr lang="en-US"/>
        </a:p>
      </dgm:t>
    </dgm:pt>
    <dgm:pt modelId="{39CD174F-1546-4481-8AE6-6F3BCF9EB666}" type="pres">
      <dgm:prSet presAssocID="{180D64FB-CE92-46BB-A918-4B82E3355C8C}" presName="dummy" presStyleCnt="0"/>
      <dgm:spPr/>
    </dgm:pt>
    <dgm:pt modelId="{748C5985-DA4E-4AAC-B542-140818F5D5A0}" type="pres">
      <dgm:prSet presAssocID="{180D64FB-CE92-46BB-A918-4B82E3355C8C}" presName="node" presStyleLbl="revTx" presStyleIdx="3" presStyleCnt="7" custScaleX="146269">
        <dgm:presLayoutVars>
          <dgm:bulletEnabled val="1"/>
        </dgm:presLayoutVars>
      </dgm:prSet>
      <dgm:spPr/>
      <dgm:t>
        <a:bodyPr/>
        <a:lstStyle/>
        <a:p>
          <a:endParaRPr lang="en-US"/>
        </a:p>
      </dgm:t>
    </dgm:pt>
    <dgm:pt modelId="{41453719-620A-41E1-AE31-28FF3D4B09C8}" type="pres">
      <dgm:prSet presAssocID="{622105C1-BC7C-4EC9-9CB2-041078D8D163}" presName="sibTrans" presStyleLbl="node1" presStyleIdx="3" presStyleCnt="7"/>
      <dgm:spPr/>
      <dgm:t>
        <a:bodyPr/>
        <a:lstStyle/>
        <a:p>
          <a:endParaRPr lang="en-US"/>
        </a:p>
      </dgm:t>
    </dgm:pt>
    <dgm:pt modelId="{1FABBC93-7239-4C6D-BC05-0DC6C0257D6F}" type="pres">
      <dgm:prSet presAssocID="{1E04E559-DC21-4E7E-9FA3-8AA9E0B2E0C5}" presName="dummy" presStyleCnt="0"/>
      <dgm:spPr/>
    </dgm:pt>
    <dgm:pt modelId="{E4A9676A-18D1-471C-A5C0-08E012EE4EC6}" type="pres">
      <dgm:prSet presAssocID="{1E04E559-DC21-4E7E-9FA3-8AA9E0B2E0C5}" presName="node" presStyleLbl="revTx" presStyleIdx="4" presStyleCnt="7">
        <dgm:presLayoutVars>
          <dgm:bulletEnabled val="1"/>
        </dgm:presLayoutVars>
      </dgm:prSet>
      <dgm:spPr/>
      <dgm:t>
        <a:bodyPr/>
        <a:lstStyle/>
        <a:p>
          <a:endParaRPr lang="en-US"/>
        </a:p>
      </dgm:t>
    </dgm:pt>
    <dgm:pt modelId="{40FCA05D-6BA1-4A23-95CF-221B8407C84B}" type="pres">
      <dgm:prSet presAssocID="{8080D2C7-BF8E-47F5-9AA1-108246CD2601}" presName="sibTrans" presStyleLbl="node1" presStyleIdx="4" presStyleCnt="7"/>
      <dgm:spPr/>
      <dgm:t>
        <a:bodyPr/>
        <a:lstStyle/>
        <a:p>
          <a:endParaRPr lang="en-US"/>
        </a:p>
      </dgm:t>
    </dgm:pt>
    <dgm:pt modelId="{79AF9E9B-4D25-45FF-879E-F61A037EB29A}" type="pres">
      <dgm:prSet presAssocID="{2EB836F6-16D1-4A6E-9E7A-2364D112F306}" presName="dummy" presStyleCnt="0"/>
      <dgm:spPr/>
    </dgm:pt>
    <dgm:pt modelId="{964420C7-62BB-4F1B-8653-C22DDD9DF1F8}" type="pres">
      <dgm:prSet presAssocID="{2EB836F6-16D1-4A6E-9E7A-2364D112F306}" presName="node" presStyleLbl="revTx" presStyleIdx="5" presStyleCnt="7">
        <dgm:presLayoutVars>
          <dgm:bulletEnabled val="1"/>
        </dgm:presLayoutVars>
      </dgm:prSet>
      <dgm:spPr/>
      <dgm:t>
        <a:bodyPr/>
        <a:lstStyle/>
        <a:p>
          <a:endParaRPr lang="en-US"/>
        </a:p>
      </dgm:t>
    </dgm:pt>
    <dgm:pt modelId="{9C0D8533-F95C-4ED3-AD7A-D317C942DFDA}" type="pres">
      <dgm:prSet presAssocID="{ACCA5498-10BA-4D83-878B-71BD21F92B35}" presName="sibTrans" presStyleLbl="node1" presStyleIdx="5" presStyleCnt="7"/>
      <dgm:spPr/>
      <dgm:t>
        <a:bodyPr/>
        <a:lstStyle/>
        <a:p>
          <a:endParaRPr lang="en-US"/>
        </a:p>
      </dgm:t>
    </dgm:pt>
    <dgm:pt modelId="{BA3E16A7-02C7-4113-9DCF-1DEE68C9C37C}" type="pres">
      <dgm:prSet presAssocID="{9BB34F5F-121E-4E81-A105-7275EF2A5EEF}" presName="dummy" presStyleCnt="0"/>
      <dgm:spPr/>
    </dgm:pt>
    <dgm:pt modelId="{E55248F4-4881-4331-AC2C-545A31F21C9D}" type="pres">
      <dgm:prSet presAssocID="{9BB34F5F-121E-4E81-A105-7275EF2A5EEF}" presName="node" presStyleLbl="revTx" presStyleIdx="6" presStyleCnt="7" custScaleX="182435">
        <dgm:presLayoutVars>
          <dgm:bulletEnabled val="1"/>
        </dgm:presLayoutVars>
      </dgm:prSet>
      <dgm:spPr/>
      <dgm:t>
        <a:bodyPr/>
        <a:lstStyle/>
        <a:p>
          <a:endParaRPr lang="en-US"/>
        </a:p>
      </dgm:t>
    </dgm:pt>
    <dgm:pt modelId="{7EBFE85D-75D8-420E-8759-E2A8A1F56EAE}" type="pres">
      <dgm:prSet presAssocID="{FAA120FC-44AE-45E5-96F6-7FA9F78CE628}" presName="sibTrans" presStyleLbl="node1" presStyleIdx="6" presStyleCnt="7" custScaleX="106692" custScaleY="102144"/>
      <dgm:spPr/>
      <dgm:t>
        <a:bodyPr/>
        <a:lstStyle/>
        <a:p>
          <a:endParaRPr lang="en-US"/>
        </a:p>
      </dgm:t>
    </dgm:pt>
  </dgm:ptLst>
  <dgm:cxnLst>
    <dgm:cxn modelId="{A49EF80C-02D1-40D0-8331-74408ABB542E}" srcId="{41459579-36C7-4052-883D-B74462539A0F}" destId="{1E04E559-DC21-4E7E-9FA3-8AA9E0B2E0C5}" srcOrd="4" destOrd="0" parTransId="{4E8B15C3-F857-4C5A-9007-D02611D6BEBE}" sibTransId="{8080D2C7-BF8E-47F5-9AA1-108246CD2601}"/>
    <dgm:cxn modelId="{147477C2-59AA-47BF-8896-549A02DA04BB}" type="presOf" srcId="{F800BAEB-7456-406F-B0FB-346DCA7D0AFA}" destId="{74AA2BF8-651B-4F4B-B4BD-3EDCBE5CB51D}" srcOrd="0" destOrd="0" presId="urn:microsoft.com/office/officeart/2005/8/layout/cycle1"/>
    <dgm:cxn modelId="{B470E07A-F86B-4987-80D8-215F7DF26B4C}" srcId="{41459579-36C7-4052-883D-B74462539A0F}" destId="{180D64FB-CE92-46BB-A918-4B82E3355C8C}" srcOrd="3" destOrd="0" parTransId="{CB38FCBA-ECE0-4827-A9FC-7ED0F35FD593}" sibTransId="{622105C1-BC7C-4EC9-9CB2-041078D8D163}"/>
    <dgm:cxn modelId="{36E9CBEE-1AFE-4CA5-9CD0-658C6469132B}" type="presOf" srcId="{A7DDDAFD-8A7D-41DB-B210-B6C4B467D7F8}" destId="{190A03A8-6404-44AD-AF89-FECE677B210F}" srcOrd="0" destOrd="0" presId="urn:microsoft.com/office/officeart/2005/8/layout/cycle1"/>
    <dgm:cxn modelId="{E2AAB0CD-FAE0-417B-A2CC-FA73FBB73552}" srcId="{41459579-36C7-4052-883D-B74462539A0F}" destId="{7A2D0F8F-1854-4276-8649-7ABAF9953ECD}" srcOrd="1" destOrd="0" parTransId="{6D92181A-9FDD-446D-A9AD-22EB15E52F1D}" sibTransId="{F2338AD8-C5FC-465C-BA54-D01B2300900A}"/>
    <dgm:cxn modelId="{418F335A-3077-49BA-BF46-6F57CDDD8E26}" type="presOf" srcId="{ACCA5498-10BA-4D83-878B-71BD21F92B35}" destId="{9C0D8533-F95C-4ED3-AD7A-D317C942DFDA}" srcOrd="0" destOrd="0" presId="urn:microsoft.com/office/officeart/2005/8/layout/cycle1"/>
    <dgm:cxn modelId="{F7BF6134-0332-44A0-923F-20981F6FAF1F}" srcId="{41459579-36C7-4052-883D-B74462539A0F}" destId="{2EB836F6-16D1-4A6E-9E7A-2364D112F306}" srcOrd="5" destOrd="0" parTransId="{F9A50EFB-FC7C-454D-98D8-37E8BE9E894B}" sibTransId="{ACCA5498-10BA-4D83-878B-71BD21F92B35}"/>
    <dgm:cxn modelId="{02C2E9AA-22D6-460E-B22F-93DD709C35BE}" type="presOf" srcId="{FAA120FC-44AE-45E5-96F6-7FA9F78CE628}" destId="{7EBFE85D-75D8-420E-8759-E2A8A1F56EAE}" srcOrd="0" destOrd="0" presId="urn:microsoft.com/office/officeart/2005/8/layout/cycle1"/>
    <dgm:cxn modelId="{8981F384-3F02-411D-A210-8447C7F27503}" type="presOf" srcId="{9BB34F5F-121E-4E81-A105-7275EF2A5EEF}" destId="{E55248F4-4881-4331-AC2C-545A31F21C9D}" srcOrd="0" destOrd="0" presId="urn:microsoft.com/office/officeart/2005/8/layout/cycle1"/>
    <dgm:cxn modelId="{FB9AC40A-489D-4391-B5C1-6014FEC2CB6B}" type="presOf" srcId="{709C9DDE-FC82-4B7C-8001-F9CE2629A812}" destId="{87D853B5-1EEA-4961-AD56-E8C218ECA7BF}" srcOrd="0" destOrd="0" presId="urn:microsoft.com/office/officeart/2005/8/layout/cycle1"/>
    <dgm:cxn modelId="{7B6A99C9-8AB2-4297-9E72-D906EECBF1C4}" srcId="{41459579-36C7-4052-883D-B74462539A0F}" destId="{A7DDDAFD-8A7D-41DB-B210-B6C4B467D7F8}" srcOrd="2" destOrd="0" parTransId="{65F10413-493E-4709-9C62-AAFEA17CE585}" sibTransId="{5E766847-8CA1-42A6-80D1-93933BC7545E}"/>
    <dgm:cxn modelId="{ADACD731-954E-4170-8BD1-1B4AC150D57F}" srcId="{41459579-36C7-4052-883D-B74462539A0F}" destId="{9BB34F5F-121E-4E81-A105-7275EF2A5EEF}" srcOrd="6" destOrd="0" parTransId="{887C79E9-273C-40FA-8915-D766BBA95F4C}" sibTransId="{FAA120FC-44AE-45E5-96F6-7FA9F78CE628}"/>
    <dgm:cxn modelId="{BA52BB84-96D7-4E18-9718-0D381942772C}" type="presOf" srcId="{7A2D0F8F-1854-4276-8649-7ABAF9953ECD}" destId="{CC2D5440-3540-4806-8E4E-2867EBF5E1C6}" srcOrd="0" destOrd="0" presId="urn:microsoft.com/office/officeart/2005/8/layout/cycle1"/>
    <dgm:cxn modelId="{7963ABD0-2500-4A30-8C0B-4A45BD91AD60}" type="presOf" srcId="{5E766847-8CA1-42A6-80D1-93933BC7545E}" destId="{A40FFBD6-74CB-4EE4-8A84-B9F50A7C156C}" srcOrd="0" destOrd="0" presId="urn:microsoft.com/office/officeart/2005/8/layout/cycle1"/>
    <dgm:cxn modelId="{66DF77C5-99D6-4C29-AF6A-9484045B26BE}" type="presOf" srcId="{8080D2C7-BF8E-47F5-9AA1-108246CD2601}" destId="{40FCA05D-6BA1-4A23-95CF-221B8407C84B}" srcOrd="0" destOrd="0" presId="urn:microsoft.com/office/officeart/2005/8/layout/cycle1"/>
    <dgm:cxn modelId="{6D2484DC-4339-4121-B4EE-D9A9BBBCE66E}" type="presOf" srcId="{F2338AD8-C5FC-465C-BA54-D01B2300900A}" destId="{2A595FAB-E8D5-4B81-BE13-A7C39C6AA907}" srcOrd="0" destOrd="0" presId="urn:microsoft.com/office/officeart/2005/8/layout/cycle1"/>
    <dgm:cxn modelId="{B9C69087-046D-40CD-8D74-DDF0721AA6D8}" type="presOf" srcId="{2EB836F6-16D1-4A6E-9E7A-2364D112F306}" destId="{964420C7-62BB-4F1B-8653-C22DDD9DF1F8}" srcOrd="0" destOrd="0" presId="urn:microsoft.com/office/officeart/2005/8/layout/cycle1"/>
    <dgm:cxn modelId="{1FA4F239-D774-42F1-8471-A07DFE592777}" type="presOf" srcId="{180D64FB-CE92-46BB-A918-4B82E3355C8C}" destId="{748C5985-DA4E-4AAC-B542-140818F5D5A0}" srcOrd="0" destOrd="0" presId="urn:microsoft.com/office/officeart/2005/8/layout/cycle1"/>
    <dgm:cxn modelId="{0117F189-049B-4909-8571-4B48001C89FF}" srcId="{41459579-36C7-4052-883D-B74462539A0F}" destId="{F800BAEB-7456-406F-B0FB-346DCA7D0AFA}" srcOrd="0" destOrd="0" parTransId="{1B315DBD-0FAB-48C9-BC8D-AC1BC200164D}" sibTransId="{709C9DDE-FC82-4B7C-8001-F9CE2629A812}"/>
    <dgm:cxn modelId="{94A90031-00EF-40D0-9CB3-3DD3F09F8CA5}" type="presOf" srcId="{41459579-36C7-4052-883D-B74462539A0F}" destId="{53DEA4B1-7C27-48FC-ACC3-7491DAA337CC}" srcOrd="0" destOrd="0" presId="urn:microsoft.com/office/officeart/2005/8/layout/cycle1"/>
    <dgm:cxn modelId="{074BD971-A5E7-4CBF-8341-3A6CCBEAF7AA}" type="presOf" srcId="{1E04E559-DC21-4E7E-9FA3-8AA9E0B2E0C5}" destId="{E4A9676A-18D1-471C-A5C0-08E012EE4EC6}" srcOrd="0" destOrd="0" presId="urn:microsoft.com/office/officeart/2005/8/layout/cycle1"/>
    <dgm:cxn modelId="{BF883005-90B0-43A8-AF04-2174F6EE31B9}" type="presOf" srcId="{622105C1-BC7C-4EC9-9CB2-041078D8D163}" destId="{41453719-620A-41E1-AE31-28FF3D4B09C8}" srcOrd="0" destOrd="0" presId="urn:microsoft.com/office/officeart/2005/8/layout/cycle1"/>
    <dgm:cxn modelId="{A666B4BB-779A-4ABE-A63D-49C78CC5E0F9}" type="presParOf" srcId="{53DEA4B1-7C27-48FC-ACC3-7491DAA337CC}" destId="{9F5A7DEF-F8DA-4764-BBB2-EF13781FB693}" srcOrd="0" destOrd="0" presId="urn:microsoft.com/office/officeart/2005/8/layout/cycle1"/>
    <dgm:cxn modelId="{275FD4B5-63A1-4F86-A0EF-1EBDF102B1BA}" type="presParOf" srcId="{53DEA4B1-7C27-48FC-ACC3-7491DAA337CC}" destId="{74AA2BF8-651B-4F4B-B4BD-3EDCBE5CB51D}" srcOrd="1" destOrd="0" presId="urn:microsoft.com/office/officeart/2005/8/layout/cycle1"/>
    <dgm:cxn modelId="{66B8631C-F3B0-4CC7-9A02-FF82DC5DC860}" type="presParOf" srcId="{53DEA4B1-7C27-48FC-ACC3-7491DAA337CC}" destId="{87D853B5-1EEA-4961-AD56-E8C218ECA7BF}" srcOrd="2" destOrd="0" presId="urn:microsoft.com/office/officeart/2005/8/layout/cycle1"/>
    <dgm:cxn modelId="{07340E5F-B160-4178-AC93-DDD33AE4D767}" type="presParOf" srcId="{53DEA4B1-7C27-48FC-ACC3-7491DAA337CC}" destId="{C590E92B-2589-4B19-A5F9-87A1337A5DB9}" srcOrd="3" destOrd="0" presId="urn:microsoft.com/office/officeart/2005/8/layout/cycle1"/>
    <dgm:cxn modelId="{D03936B7-A603-45AB-916F-B7901FBC5906}" type="presParOf" srcId="{53DEA4B1-7C27-48FC-ACC3-7491DAA337CC}" destId="{CC2D5440-3540-4806-8E4E-2867EBF5E1C6}" srcOrd="4" destOrd="0" presId="urn:microsoft.com/office/officeart/2005/8/layout/cycle1"/>
    <dgm:cxn modelId="{F8EC00BC-88A7-46FE-B8A4-602C29889A8D}" type="presParOf" srcId="{53DEA4B1-7C27-48FC-ACC3-7491DAA337CC}" destId="{2A595FAB-E8D5-4B81-BE13-A7C39C6AA907}" srcOrd="5" destOrd="0" presId="urn:microsoft.com/office/officeart/2005/8/layout/cycle1"/>
    <dgm:cxn modelId="{4B39578C-1D66-4EF2-A863-75C9EFED8CDC}" type="presParOf" srcId="{53DEA4B1-7C27-48FC-ACC3-7491DAA337CC}" destId="{94926D63-0560-48DA-8160-2D4A76F627DB}" srcOrd="6" destOrd="0" presId="urn:microsoft.com/office/officeart/2005/8/layout/cycle1"/>
    <dgm:cxn modelId="{213A364E-5F45-4B04-A6D6-D4D816D5C541}" type="presParOf" srcId="{53DEA4B1-7C27-48FC-ACC3-7491DAA337CC}" destId="{190A03A8-6404-44AD-AF89-FECE677B210F}" srcOrd="7" destOrd="0" presId="urn:microsoft.com/office/officeart/2005/8/layout/cycle1"/>
    <dgm:cxn modelId="{19F5A093-F3C9-4990-B314-E6870E97E43C}" type="presParOf" srcId="{53DEA4B1-7C27-48FC-ACC3-7491DAA337CC}" destId="{A40FFBD6-74CB-4EE4-8A84-B9F50A7C156C}" srcOrd="8" destOrd="0" presId="urn:microsoft.com/office/officeart/2005/8/layout/cycle1"/>
    <dgm:cxn modelId="{709DB2B3-7F3B-4D02-89A2-A522E50EBFF1}" type="presParOf" srcId="{53DEA4B1-7C27-48FC-ACC3-7491DAA337CC}" destId="{39CD174F-1546-4481-8AE6-6F3BCF9EB666}" srcOrd="9" destOrd="0" presId="urn:microsoft.com/office/officeart/2005/8/layout/cycle1"/>
    <dgm:cxn modelId="{6EED0387-8435-4602-B96A-8CB49923473E}" type="presParOf" srcId="{53DEA4B1-7C27-48FC-ACC3-7491DAA337CC}" destId="{748C5985-DA4E-4AAC-B542-140818F5D5A0}" srcOrd="10" destOrd="0" presId="urn:microsoft.com/office/officeart/2005/8/layout/cycle1"/>
    <dgm:cxn modelId="{30B320B3-BF47-448C-BF03-24121AC106F8}" type="presParOf" srcId="{53DEA4B1-7C27-48FC-ACC3-7491DAA337CC}" destId="{41453719-620A-41E1-AE31-28FF3D4B09C8}" srcOrd="11" destOrd="0" presId="urn:microsoft.com/office/officeart/2005/8/layout/cycle1"/>
    <dgm:cxn modelId="{89156AAF-B4E6-4344-9AAF-9CF555A8D1D9}" type="presParOf" srcId="{53DEA4B1-7C27-48FC-ACC3-7491DAA337CC}" destId="{1FABBC93-7239-4C6D-BC05-0DC6C0257D6F}" srcOrd="12" destOrd="0" presId="urn:microsoft.com/office/officeart/2005/8/layout/cycle1"/>
    <dgm:cxn modelId="{4D191114-1F10-4C52-8C36-4F41ED43AB6B}" type="presParOf" srcId="{53DEA4B1-7C27-48FC-ACC3-7491DAA337CC}" destId="{E4A9676A-18D1-471C-A5C0-08E012EE4EC6}" srcOrd="13" destOrd="0" presId="urn:microsoft.com/office/officeart/2005/8/layout/cycle1"/>
    <dgm:cxn modelId="{802381C2-1030-4C2A-9423-F9AD68866D65}" type="presParOf" srcId="{53DEA4B1-7C27-48FC-ACC3-7491DAA337CC}" destId="{40FCA05D-6BA1-4A23-95CF-221B8407C84B}" srcOrd="14" destOrd="0" presId="urn:microsoft.com/office/officeart/2005/8/layout/cycle1"/>
    <dgm:cxn modelId="{50AA0837-2319-4B5B-B82D-588C4D0BED29}" type="presParOf" srcId="{53DEA4B1-7C27-48FC-ACC3-7491DAA337CC}" destId="{79AF9E9B-4D25-45FF-879E-F61A037EB29A}" srcOrd="15" destOrd="0" presId="urn:microsoft.com/office/officeart/2005/8/layout/cycle1"/>
    <dgm:cxn modelId="{FFA59D49-D2F4-46B9-BE0F-64C0DE214BF5}" type="presParOf" srcId="{53DEA4B1-7C27-48FC-ACC3-7491DAA337CC}" destId="{964420C7-62BB-4F1B-8653-C22DDD9DF1F8}" srcOrd="16" destOrd="0" presId="urn:microsoft.com/office/officeart/2005/8/layout/cycle1"/>
    <dgm:cxn modelId="{40B4791B-2AEC-474B-BAD8-3A6493A9081E}" type="presParOf" srcId="{53DEA4B1-7C27-48FC-ACC3-7491DAA337CC}" destId="{9C0D8533-F95C-4ED3-AD7A-D317C942DFDA}" srcOrd="17" destOrd="0" presId="urn:microsoft.com/office/officeart/2005/8/layout/cycle1"/>
    <dgm:cxn modelId="{4F813BFD-36C7-4059-87F9-7577ECF6844B}" type="presParOf" srcId="{53DEA4B1-7C27-48FC-ACC3-7491DAA337CC}" destId="{BA3E16A7-02C7-4113-9DCF-1DEE68C9C37C}" srcOrd="18" destOrd="0" presId="urn:microsoft.com/office/officeart/2005/8/layout/cycle1"/>
    <dgm:cxn modelId="{9F920E0D-AD85-438B-8BD9-EEF8843CD274}" type="presParOf" srcId="{53DEA4B1-7C27-48FC-ACC3-7491DAA337CC}" destId="{E55248F4-4881-4331-AC2C-545A31F21C9D}" srcOrd="19" destOrd="0" presId="urn:microsoft.com/office/officeart/2005/8/layout/cycle1"/>
    <dgm:cxn modelId="{64F8AC77-8D2F-40C4-B7D3-1223A400B8C0}" type="presParOf" srcId="{53DEA4B1-7C27-48FC-ACC3-7491DAA337CC}" destId="{7EBFE85D-75D8-420E-8759-E2A8A1F56EAE}" srcOrd="20"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1459579-36C7-4052-883D-B74462539A0F}" type="doc">
      <dgm:prSet loTypeId="urn:microsoft.com/office/officeart/2005/8/layout/cycle1" loCatId="cycle" qsTypeId="urn:microsoft.com/office/officeart/2005/8/quickstyle/simple5" qsCatId="simple" csTypeId="urn:microsoft.com/office/officeart/2005/8/colors/accent0_2" csCatId="mainScheme" phldr="1"/>
      <dgm:spPr/>
      <dgm:t>
        <a:bodyPr/>
        <a:lstStyle/>
        <a:p>
          <a:endParaRPr lang="en-US"/>
        </a:p>
      </dgm:t>
    </dgm:pt>
    <dgm:pt modelId="{9BB34F5F-121E-4E81-A105-7275EF2A5EEF}">
      <dgm:prSet phldrT="[Text]" custT="1"/>
      <dgm:spPr/>
      <dgm:t>
        <a:bodyPr/>
        <a:lstStyle/>
        <a:p>
          <a:r>
            <a:rPr lang="en-US" sz="1600" b="0" dirty="0" smtClean="0">
              <a:latin typeface="Calibri" pitchFamily="34" charset="0"/>
            </a:rPr>
            <a:t>Optimize the Whole</a:t>
          </a:r>
          <a:endParaRPr lang="en-US" sz="1600" b="0" dirty="0">
            <a:latin typeface="Calibri" pitchFamily="34" charset="0"/>
          </a:endParaRPr>
        </a:p>
      </dgm:t>
    </dgm:pt>
    <dgm:pt modelId="{FAA120FC-44AE-45E5-96F6-7FA9F78CE628}" type="sibTrans" cxnId="{ADACD731-954E-4170-8BD1-1B4AC150D57F}">
      <dgm:prSet/>
      <dgm:spPr/>
      <dgm:t>
        <a:bodyPr/>
        <a:lstStyle/>
        <a:p>
          <a:endParaRPr lang="en-US" sz="2800" b="0"/>
        </a:p>
      </dgm:t>
    </dgm:pt>
    <dgm:pt modelId="{887C79E9-273C-40FA-8915-D766BBA95F4C}" type="parTrans" cxnId="{ADACD731-954E-4170-8BD1-1B4AC150D57F}">
      <dgm:prSet/>
      <dgm:spPr/>
      <dgm:t>
        <a:bodyPr/>
        <a:lstStyle/>
        <a:p>
          <a:endParaRPr lang="en-US" sz="2800" b="0"/>
        </a:p>
      </dgm:t>
    </dgm:pt>
    <dgm:pt modelId="{2EB836F6-16D1-4A6E-9E7A-2364D112F306}">
      <dgm:prSet phldrT="[Text]" custT="1"/>
      <dgm:spPr/>
      <dgm:t>
        <a:bodyPr/>
        <a:lstStyle/>
        <a:p>
          <a:r>
            <a:rPr lang="en-US" sz="1600" b="0" dirty="0" smtClean="0">
              <a:latin typeface="Calibri" pitchFamily="34" charset="0"/>
            </a:rPr>
            <a:t>Respect People</a:t>
          </a:r>
          <a:endParaRPr lang="en-US" sz="1600" b="0" dirty="0">
            <a:latin typeface="Calibri" pitchFamily="34" charset="0"/>
          </a:endParaRPr>
        </a:p>
      </dgm:t>
    </dgm:pt>
    <dgm:pt modelId="{ACCA5498-10BA-4D83-878B-71BD21F92B35}" type="sibTrans" cxnId="{F7BF6134-0332-44A0-923F-20981F6FAF1F}">
      <dgm:prSet/>
      <dgm:spPr/>
      <dgm:t>
        <a:bodyPr/>
        <a:lstStyle/>
        <a:p>
          <a:endParaRPr lang="en-US" sz="2800" b="0"/>
        </a:p>
      </dgm:t>
    </dgm:pt>
    <dgm:pt modelId="{F9A50EFB-FC7C-454D-98D8-37E8BE9E894B}" type="parTrans" cxnId="{F7BF6134-0332-44A0-923F-20981F6FAF1F}">
      <dgm:prSet/>
      <dgm:spPr/>
      <dgm:t>
        <a:bodyPr/>
        <a:lstStyle/>
        <a:p>
          <a:endParaRPr lang="en-US" sz="2800" b="0"/>
        </a:p>
      </dgm:t>
    </dgm:pt>
    <dgm:pt modelId="{1E04E559-DC21-4E7E-9FA3-8AA9E0B2E0C5}">
      <dgm:prSet phldrT="[Text]" custT="1"/>
      <dgm:spPr/>
      <dgm:t>
        <a:bodyPr/>
        <a:lstStyle/>
        <a:p>
          <a:r>
            <a:rPr lang="en-US" sz="1600" b="1" dirty="0" smtClean="0">
              <a:solidFill>
                <a:schemeClr val="accent1"/>
              </a:solidFill>
              <a:latin typeface="Calibri" pitchFamily="34" charset="0"/>
            </a:rPr>
            <a:t>Deliver Fast</a:t>
          </a:r>
          <a:endParaRPr lang="en-US" sz="1600" b="1" dirty="0">
            <a:solidFill>
              <a:schemeClr val="accent1"/>
            </a:solidFill>
            <a:latin typeface="Calibri" pitchFamily="34" charset="0"/>
          </a:endParaRPr>
        </a:p>
      </dgm:t>
    </dgm:pt>
    <dgm:pt modelId="{8080D2C7-BF8E-47F5-9AA1-108246CD2601}" type="sibTrans" cxnId="{A49EF80C-02D1-40D0-8331-74408ABB542E}">
      <dgm:prSet/>
      <dgm:spPr/>
      <dgm:t>
        <a:bodyPr/>
        <a:lstStyle/>
        <a:p>
          <a:endParaRPr lang="en-US" sz="2800" b="0"/>
        </a:p>
      </dgm:t>
    </dgm:pt>
    <dgm:pt modelId="{4E8B15C3-F857-4C5A-9007-D02611D6BEBE}" type="parTrans" cxnId="{A49EF80C-02D1-40D0-8331-74408ABB542E}">
      <dgm:prSet/>
      <dgm:spPr/>
      <dgm:t>
        <a:bodyPr/>
        <a:lstStyle/>
        <a:p>
          <a:endParaRPr lang="en-US" sz="2800" b="0"/>
        </a:p>
      </dgm:t>
    </dgm:pt>
    <dgm:pt modelId="{180D64FB-CE92-46BB-A918-4B82E3355C8C}">
      <dgm:prSet phldrT="[Text]" custT="1"/>
      <dgm:spPr/>
      <dgm:t>
        <a:bodyPr/>
        <a:lstStyle/>
        <a:p>
          <a:r>
            <a:rPr lang="en-US" sz="1600" b="0" dirty="0" smtClean="0">
              <a:latin typeface="Calibri" pitchFamily="34" charset="0"/>
            </a:rPr>
            <a:t>Defer Commitment</a:t>
          </a:r>
          <a:endParaRPr lang="en-US" sz="1600" b="0" dirty="0">
            <a:latin typeface="Calibri" pitchFamily="34" charset="0"/>
          </a:endParaRPr>
        </a:p>
      </dgm:t>
    </dgm:pt>
    <dgm:pt modelId="{622105C1-BC7C-4EC9-9CB2-041078D8D163}" type="sibTrans" cxnId="{B470E07A-F86B-4987-80D8-215F7DF26B4C}">
      <dgm:prSet/>
      <dgm:spPr/>
      <dgm:t>
        <a:bodyPr/>
        <a:lstStyle/>
        <a:p>
          <a:endParaRPr lang="en-US" sz="2800" b="0"/>
        </a:p>
      </dgm:t>
    </dgm:pt>
    <dgm:pt modelId="{CB38FCBA-ECE0-4827-A9FC-7ED0F35FD593}" type="parTrans" cxnId="{B470E07A-F86B-4987-80D8-215F7DF26B4C}">
      <dgm:prSet/>
      <dgm:spPr/>
      <dgm:t>
        <a:bodyPr/>
        <a:lstStyle/>
        <a:p>
          <a:endParaRPr lang="en-US" sz="2800" b="0"/>
        </a:p>
      </dgm:t>
    </dgm:pt>
    <dgm:pt modelId="{A7DDDAFD-8A7D-41DB-B210-B6C4B467D7F8}">
      <dgm:prSet phldrT="[Text]" custT="1"/>
      <dgm:spPr/>
      <dgm:t>
        <a:bodyPr/>
        <a:lstStyle/>
        <a:p>
          <a:r>
            <a:rPr lang="en-US" sz="1600" b="0" dirty="0" smtClean="0">
              <a:latin typeface="Calibri" pitchFamily="34" charset="0"/>
            </a:rPr>
            <a:t>Create Knowledge</a:t>
          </a:r>
          <a:endParaRPr lang="en-US" sz="1600" b="0" dirty="0">
            <a:latin typeface="Calibri" pitchFamily="34" charset="0"/>
          </a:endParaRPr>
        </a:p>
      </dgm:t>
    </dgm:pt>
    <dgm:pt modelId="{5E766847-8CA1-42A6-80D1-93933BC7545E}" type="sibTrans" cxnId="{7B6A99C9-8AB2-4297-9E72-D906EECBF1C4}">
      <dgm:prSet/>
      <dgm:spPr/>
      <dgm:t>
        <a:bodyPr/>
        <a:lstStyle/>
        <a:p>
          <a:endParaRPr lang="en-US" sz="2800" b="0"/>
        </a:p>
      </dgm:t>
    </dgm:pt>
    <dgm:pt modelId="{65F10413-493E-4709-9C62-AAFEA17CE585}" type="parTrans" cxnId="{7B6A99C9-8AB2-4297-9E72-D906EECBF1C4}">
      <dgm:prSet/>
      <dgm:spPr/>
      <dgm:t>
        <a:bodyPr/>
        <a:lstStyle/>
        <a:p>
          <a:endParaRPr lang="en-US" sz="2800" b="0"/>
        </a:p>
      </dgm:t>
    </dgm:pt>
    <dgm:pt modelId="{7A2D0F8F-1854-4276-8649-7ABAF9953ECD}">
      <dgm:prSet phldrT="[Text]" custT="1"/>
      <dgm:spPr/>
      <dgm:t>
        <a:bodyPr/>
        <a:lstStyle/>
        <a:p>
          <a:r>
            <a:rPr lang="en-US" sz="1600" b="0" dirty="0" smtClean="0">
              <a:latin typeface="Calibri" pitchFamily="34" charset="0"/>
            </a:rPr>
            <a:t>Build Quality In</a:t>
          </a:r>
          <a:endParaRPr lang="en-US" sz="1600" b="0" dirty="0">
            <a:latin typeface="Calibri" pitchFamily="34" charset="0"/>
          </a:endParaRPr>
        </a:p>
      </dgm:t>
    </dgm:pt>
    <dgm:pt modelId="{F2338AD8-C5FC-465C-BA54-D01B2300900A}" type="sibTrans" cxnId="{E2AAB0CD-FAE0-417B-A2CC-FA73FBB73552}">
      <dgm:prSet/>
      <dgm:spPr/>
      <dgm:t>
        <a:bodyPr/>
        <a:lstStyle/>
        <a:p>
          <a:endParaRPr lang="en-US" sz="2800" b="0"/>
        </a:p>
      </dgm:t>
    </dgm:pt>
    <dgm:pt modelId="{6D92181A-9FDD-446D-A9AD-22EB15E52F1D}" type="parTrans" cxnId="{E2AAB0CD-FAE0-417B-A2CC-FA73FBB73552}">
      <dgm:prSet/>
      <dgm:spPr/>
      <dgm:t>
        <a:bodyPr/>
        <a:lstStyle/>
        <a:p>
          <a:endParaRPr lang="en-US" sz="2800" b="0"/>
        </a:p>
      </dgm:t>
    </dgm:pt>
    <dgm:pt modelId="{F800BAEB-7456-406F-B0FB-346DCA7D0AFA}">
      <dgm:prSet phldrT="[Text]" custT="1"/>
      <dgm:spPr/>
      <dgm:t>
        <a:bodyPr/>
        <a:lstStyle/>
        <a:p>
          <a:r>
            <a:rPr lang="en-US" sz="1600" b="0" dirty="0" smtClean="0">
              <a:latin typeface="Calibri" pitchFamily="34" charset="0"/>
            </a:rPr>
            <a:t>Eliminate Waste</a:t>
          </a:r>
          <a:endParaRPr lang="en-US" sz="1600" b="0" dirty="0">
            <a:latin typeface="Calibri" pitchFamily="34" charset="0"/>
          </a:endParaRPr>
        </a:p>
      </dgm:t>
    </dgm:pt>
    <dgm:pt modelId="{1B315DBD-0FAB-48C9-BC8D-AC1BC200164D}" type="parTrans" cxnId="{0117F189-049B-4909-8571-4B48001C89FF}">
      <dgm:prSet/>
      <dgm:spPr/>
      <dgm:t>
        <a:bodyPr/>
        <a:lstStyle/>
        <a:p>
          <a:endParaRPr lang="en-US"/>
        </a:p>
      </dgm:t>
    </dgm:pt>
    <dgm:pt modelId="{709C9DDE-FC82-4B7C-8001-F9CE2629A812}" type="sibTrans" cxnId="{0117F189-049B-4909-8571-4B48001C89FF}">
      <dgm:prSet/>
      <dgm:spPr/>
      <dgm:t>
        <a:bodyPr/>
        <a:lstStyle/>
        <a:p>
          <a:endParaRPr lang="en-US"/>
        </a:p>
      </dgm:t>
    </dgm:pt>
    <dgm:pt modelId="{53DEA4B1-7C27-48FC-ACC3-7491DAA337CC}" type="pres">
      <dgm:prSet presAssocID="{41459579-36C7-4052-883D-B74462539A0F}" presName="cycle" presStyleCnt="0">
        <dgm:presLayoutVars>
          <dgm:dir/>
          <dgm:resizeHandles val="exact"/>
        </dgm:presLayoutVars>
      </dgm:prSet>
      <dgm:spPr/>
      <dgm:t>
        <a:bodyPr/>
        <a:lstStyle/>
        <a:p>
          <a:endParaRPr lang="en-US"/>
        </a:p>
      </dgm:t>
    </dgm:pt>
    <dgm:pt modelId="{9F5A7DEF-F8DA-4764-BBB2-EF13781FB693}" type="pres">
      <dgm:prSet presAssocID="{F800BAEB-7456-406F-B0FB-346DCA7D0AFA}" presName="dummy" presStyleCnt="0"/>
      <dgm:spPr/>
    </dgm:pt>
    <dgm:pt modelId="{74AA2BF8-651B-4F4B-B4BD-3EDCBE5CB51D}" type="pres">
      <dgm:prSet presAssocID="{F800BAEB-7456-406F-B0FB-346DCA7D0AFA}" presName="node" presStyleLbl="revTx" presStyleIdx="0" presStyleCnt="7" custScaleX="144625">
        <dgm:presLayoutVars>
          <dgm:bulletEnabled val="1"/>
        </dgm:presLayoutVars>
      </dgm:prSet>
      <dgm:spPr/>
      <dgm:t>
        <a:bodyPr/>
        <a:lstStyle/>
        <a:p>
          <a:endParaRPr lang="en-US"/>
        </a:p>
      </dgm:t>
    </dgm:pt>
    <dgm:pt modelId="{87D853B5-1EEA-4961-AD56-E8C218ECA7BF}" type="pres">
      <dgm:prSet presAssocID="{709C9DDE-FC82-4B7C-8001-F9CE2629A812}" presName="sibTrans" presStyleLbl="node1" presStyleIdx="0" presStyleCnt="7"/>
      <dgm:spPr/>
      <dgm:t>
        <a:bodyPr/>
        <a:lstStyle/>
        <a:p>
          <a:endParaRPr lang="en-US"/>
        </a:p>
      </dgm:t>
    </dgm:pt>
    <dgm:pt modelId="{C590E92B-2589-4B19-A5F9-87A1337A5DB9}" type="pres">
      <dgm:prSet presAssocID="{7A2D0F8F-1854-4276-8649-7ABAF9953ECD}" presName="dummy" presStyleCnt="0"/>
      <dgm:spPr/>
    </dgm:pt>
    <dgm:pt modelId="{CC2D5440-3540-4806-8E4E-2867EBF5E1C6}" type="pres">
      <dgm:prSet presAssocID="{7A2D0F8F-1854-4276-8649-7ABAF9953ECD}" presName="node" presStyleLbl="revTx" presStyleIdx="1" presStyleCnt="7" custScaleX="144625">
        <dgm:presLayoutVars>
          <dgm:bulletEnabled val="1"/>
        </dgm:presLayoutVars>
      </dgm:prSet>
      <dgm:spPr/>
      <dgm:t>
        <a:bodyPr/>
        <a:lstStyle/>
        <a:p>
          <a:endParaRPr lang="en-US"/>
        </a:p>
      </dgm:t>
    </dgm:pt>
    <dgm:pt modelId="{2A595FAB-E8D5-4B81-BE13-A7C39C6AA907}" type="pres">
      <dgm:prSet presAssocID="{F2338AD8-C5FC-465C-BA54-D01B2300900A}" presName="sibTrans" presStyleLbl="node1" presStyleIdx="1" presStyleCnt="7"/>
      <dgm:spPr/>
      <dgm:t>
        <a:bodyPr/>
        <a:lstStyle/>
        <a:p>
          <a:endParaRPr lang="en-US"/>
        </a:p>
      </dgm:t>
    </dgm:pt>
    <dgm:pt modelId="{94926D63-0560-48DA-8160-2D4A76F627DB}" type="pres">
      <dgm:prSet presAssocID="{A7DDDAFD-8A7D-41DB-B210-B6C4B467D7F8}" presName="dummy" presStyleCnt="0"/>
      <dgm:spPr/>
    </dgm:pt>
    <dgm:pt modelId="{190A03A8-6404-44AD-AF89-FECE677B210F}" type="pres">
      <dgm:prSet presAssocID="{A7DDDAFD-8A7D-41DB-B210-B6C4B467D7F8}" presName="node" presStyleLbl="revTx" presStyleIdx="2" presStyleCnt="7" custScaleX="139733">
        <dgm:presLayoutVars>
          <dgm:bulletEnabled val="1"/>
        </dgm:presLayoutVars>
      </dgm:prSet>
      <dgm:spPr/>
      <dgm:t>
        <a:bodyPr/>
        <a:lstStyle/>
        <a:p>
          <a:endParaRPr lang="en-US"/>
        </a:p>
      </dgm:t>
    </dgm:pt>
    <dgm:pt modelId="{A40FFBD6-74CB-4EE4-8A84-B9F50A7C156C}" type="pres">
      <dgm:prSet presAssocID="{5E766847-8CA1-42A6-80D1-93933BC7545E}" presName="sibTrans" presStyleLbl="node1" presStyleIdx="2" presStyleCnt="7"/>
      <dgm:spPr/>
      <dgm:t>
        <a:bodyPr/>
        <a:lstStyle/>
        <a:p>
          <a:endParaRPr lang="en-US"/>
        </a:p>
      </dgm:t>
    </dgm:pt>
    <dgm:pt modelId="{39CD174F-1546-4481-8AE6-6F3BCF9EB666}" type="pres">
      <dgm:prSet presAssocID="{180D64FB-CE92-46BB-A918-4B82E3355C8C}" presName="dummy" presStyleCnt="0"/>
      <dgm:spPr/>
    </dgm:pt>
    <dgm:pt modelId="{748C5985-DA4E-4AAC-B542-140818F5D5A0}" type="pres">
      <dgm:prSet presAssocID="{180D64FB-CE92-46BB-A918-4B82E3355C8C}" presName="node" presStyleLbl="revTx" presStyleIdx="3" presStyleCnt="7" custScaleX="146269">
        <dgm:presLayoutVars>
          <dgm:bulletEnabled val="1"/>
        </dgm:presLayoutVars>
      </dgm:prSet>
      <dgm:spPr/>
      <dgm:t>
        <a:bodyPr/>
        <a:lstStyle/>
        <a:p>
          <a:endParaRPr lang="en-US"/>
        </a:p>
      </dgm:t>
    </dgm:pt>
    <dgm:pt modelId="{41453719-620A-41E1-AE31-28FF3D4B09C8}" type="pres">
      <dgm:prSet presAssocID="{622105C1-BC7C-4EC9-9CB2-041078D8D163}" presName="sibTrans" presStyleLbl="node1" presStyleIdx="3" presStyleCnt="7"/>
      <dgm:spPr/>
      <dgm:t>
        <a:bodyPr/>
        <a:lstStyle/>
        <a:p>
          <a:endParaRPr lang="en-US"/>
        </a:p>
      </dgm:t>
    </dgm:pt>
    <dgm:pt modelId="{1FABBC93-7239-4C6D-BC05-0DC6C0257D6F}" type="pres">
      <dgm:prSet presAssocID="{1E04E559-DC21-4E7E-9FA3-8AA9E0B2E0C5}" presName="dummy" presStyleCnt="0"/>
      <dgm:spPr/>
    </dgm:pt>
    <dgm:pt modelId="{E4A9676A-18D1-471C-A5C0-08E012EE4EC6}" type="pres">
      <dgm:prSet presAssocID="{1E04E559-DC21-4E7E-9FA3-8AA9E0B2E0C5}" presName="node" presStyleLbl="revTx" presStyleIdx="4" presStyleCnt="7">
        <dgm:presLayoutVars>
          <dgm:bulletEnabled val="1"/>
        </dgm:presLayoutVars>
      </dgm:prSet>
      <dgm:spPr/>
      <dgm:t>
        <a:bodyPr/>
        <a:lstStyle/>
        <a:p>
          <a:endParaRPr lang="en-US"/>
        </a:p>
      </dgm:t>
    </dgm:pt>
    <dgm:pt modelId="{40FCA05D-6BA1-4A23-95CF-221B8407C84B}" type="pres">
      <dgm:prSet presAssocID="{8080D2C7-BF8E-47F5-9AA1-108246CD2601}" presName="sibTrans" presStyleLbl="node1" presStyleIdx="4" presStyleCnt="7"/>
      <dgm:spPr/>
      <dgm:t>
        <a:bodyPr/>
        <a:lstStyle/>
        <a:p>
          <a:endParaRPr lang="en-US"/>
        </a:p>
      </dgm:t>
    </dgm:pt>
    <dgm:pt modelId="{79AF9E9B-4D25-45FF-879E-F61A037EB29A}" type="pres">
      <dgm:prSet presAssocID="{2EB836F6-16D1-4A6E-9E7A-2364D112F306}" presName="dummy" presStyleCnt="0"/>
      <dgm:spPr/>
    </dgm:pt>
    <dgm:pt modelId="{964420C7-62BB-4F1B-8653-C22DDD9DF1F8}" type="pres">
      <dgm:prSet presAssocID="{2EB836F6-16D1-4A6E-9E7A-2364D112F306}" presName="node" presStyleLbl="revTx" presStyleIdx="5" presStyleCnt="7">
        <dgm:presLayoutVars>
          <dgm:bulletEnabled val="1"/>
        </dgm:presLayoutVars>
      </dgm:prSet>
      <dgm:spPr/>
      <dgm:t>
        <a:bodyPr/>
        <a:lstStyle/>
        <a:p>
          <a:endParaRPr lang="en-US"/>
        </a:p>
      </dgm:t>
    </dgm:pt>
    <dgm:pt modelId="{9C0D8533-F95C-4ED3-AD7A-D317C942DFDA}" type="pres">
      <dgm:prSet presAssocID="{ACCA5498-10BA-4D83-878B-71BD21F92B35}" presName="sibTrans" presStyleLbl="node1" presStyleIdx="5" presStyleCnt="7"/>
      <dgm:spPr/>
      <dgm:t>
        <a:bodyPr/>
        <a:lstStyle/>
        <a:p>
          <a:endParaRPr lang="en-US"/>
        </a:p>
      </dgm:t>
    </dgm:pt>
    <dgm:pt modelId="{BA3E16A7-02C7-4113-9DCF-1DEE68C9C37C}" type="pres">
      <dgm:prSet presAssocID="{9BB34F5F-121E-4E81-A105-7275EF2A5EEF}" presName="dummy" presStyleCnt="0"/>
      <dgm:spPr/>
    </dgm:pt>
    <dgm:pt modelId="{E55248F4-4881-4331-AC2C-545A31F21C9D}" type="pres">
      <dgm:prSet presAssocID="{9BB34F5F-121E-4E81-A105-7275EF2A5EEF}" presName="node" presStyleLbl="revTx" presStyleIdx="6" presStyleCnt="7" custScaleX="182435">
        <dgm:presLayoutVars>
          <dgm:bulletEnabled val="1"/>
        </dgm:presLayoutVars>
      </dgm:prSet>
      <dgm:spPr/>
      <dgm:t>
        <a:bodyPr/>
        <a:lstStyle/>
        <a:p>
          <a:endParaRPr lang="en-US"/>
        </a:p>
      </dgm:t>
    </dgm:pt>
    <dgm:pt modelId="{7EBFE85D-75D8-420E-8759-E2A8A1F56EAE}" type="pres">
      <dgm:prSet presAssocID="{FAA120FC-44AE-45E5-96F6-7FA9F78CE628}" presName="sibTrans" presStyleLbl="node1" presStyleIdx="6" presStyleCnt="7" custScaleX="106692" custScaleY="102144"/>
      <dgm:spPr/>
      <dgm:t>
        <a:bodyPr/>
        <a:lstStyle/>
        <a:p>
          <a:endParaRPr lang="en-US"/>
        </a:p>
      </dgm:t>
    </dgm:pt>
  </dgm:ptLst>
  <dgm:cxnLst>
    <dgm:cxn modelId="{A49EF80C-02D1-40D0-8331-74408ABB542E}" srcId="{41459579-36C7-4052-883D-B74462539A0F}" destId="{1E04E559-DC21-4E7E-9FA3-8AA9E0B2E0C5}" srcOrd="4" destOrd="0" parTransId="{4E8B15C3-F857-4C5A-9007-D02611D6BEBE}" sibTransId="{8080D2C7-BF8E-47F5-9AA1-108246CD2601}"/>
    <dgm:cxn modelId="{DD16A19A-2CCD-48E0-BA55-0DB0B96DF1E4}" type="presOf" srcId="{5E766847-8CA1-42A6-80D1-93933BC7545E}" destId="{A40FFBD6-74CB-4EE4-8A84-B9F50A7C156C}" srcOrd="0" destOrd="0" presId="urn:microsoft.com/office/officeart/2005/8/layout/cycle1"/>
    <dgm:cxn modelId="{0113A149-EB68-408D-93AB-F88626594C40}" type="presOf" srcId="{2EB836F6-16D1-4A6E-9E7A-2364D112F306}" destId="{964420C7-62BB-4F1B-8653-C22DDD9DF1F8}" srcOrd="0" destOrd="0" presId="urn:microsoft.com/office/officeart/2005/8/layout/cycle1"/>
    <dgm:cxn modelId="{B470E07A-F86B-4987-80D8-215F7DF26B4C}" srcId="{41459579-36C7-4052-883D-B74462539A0F}" destId="{180D64FB-CE92-46BB-A918-4B82E3355C8C}" srcOrd="3" destOrd="0" parTransId="{CB38FCBA-ECE0-4827-A9FC-7ED0F35FD593}" sibTransId="{622105C1-BC7C-4EC9-9CB2-041078D8D163}"/>
    <dgm:cxn modelId="{6F536BE3-6638-43D3-9491-60D3523F0DB9}" type="presOf" srcId="{8080D2C7-BF8E-47F5-9AA1-108246CD2601}" destId="{40FCA05D-6BA1-4A23-95CF-221B8407C84B}" srcOrd="0" destOrd="0" presId="urn:microsoft.com/office/officeart/2005/8/layout/cycle1"/>
    <dgm:cxn modelId="{E2AAB0CD-FAE0-417B-A2CC-FA73FBB73552}" srcId="{41459579-36C7-4052-883D-B74462539A0F}" destId="{7A2D0F8F-1854-4276-8649-7ABAF9953ECD}" srcOrd="1" destOrd="0" parTransId="{6D92181A-9FDD-446D-A9AD-22EB15E52F1D}" sibTransId="{F2338AD8-C5FC-465C-BA54-D01B2300900A}"/>
    <dgm:cxn modelId="{1545717F-9A6D-4F8E-A17C-AEAA4D4EB657}" type="presOf" srcId="{180D64FB-CE92-46BB-A918-4B82E3355C8C}" destId="{748C5985-DA4E-4AAC-B542-140818F5D5A0}" srcOrd="0" destOrd="0" presId="urn:microsoft.com/office/officeart/2005/8/layout/cycle1"/>
    <dgm:cxn modelId="{F7BF6134-0332-44A0-923F-20981F6FAF1F}" srcId="{41459579-36C7-4052-883D-B74462539A0F}" destId="{2EB836F6-16D1-4A6E-9E7A-2364D112F306}" srcOrd="5" destOrd="0" parTransId="{F9A50EFB-FC7C-454D-98D8-37E8BE9E894B}" sibTransId="{ACCA5498-10BA-4D83-878B-71BD21F92B35}"/>
    <dgm:cxn modelId="{330FF1DD-3A89-4DA0-BA65-F14F875A5C15}" type="presOf" srcId="{9BB34F5F-121E-4E81-A105-7275EF2A5EEF}" destId="{E55248F4-4881-4331-AC2C-545A31F21C9D}" srcOrd="0" destOrd="0" presId="urn:microsoft.com/office/officeart/2005/8/layout/cycle1"/>
    <dgm:cxn modelId="{A7246518-0686-40D9-BD9C-68FFF783485C}" type="presOf" srcId="{F2338AD8-C5FC-465C-BA54-D01B2300900A}" destId="{2A595FAB-E8D5-4B81-BE13-A7C39C6AA907}" srcOrd="0" destOrd="0" presId="urn:microsoft.com/office/officeart/2005/8/layout/cycle1"/>
    <dgm:cxn modelId="{7B6A99C9-8AB2-4297-9E72-D906EECBF1C4}" srcId="{41459579-36C7-4052-883D-B74462539A0F}" destId="{A7DDDAFD-8A7D-41DB-B210-B6C4B467D7F8}" srcOrd="2" destOrd="0" parTransId="{65F10413-493E-4709-9C62-AAFEA17CE585}" sibTransId="{5E766847-8CA1-42A6-80D1-93933BC7545E}"/>
    <dgm:cxn modelId="{7B89031A-4EE8-46CE-ADA8-0536E32EB205}" type="presOf" srcId="{ACCA5498-10BA-4D83-878B-71BD21F92B35}" destId="{9C0D8533-F95C-4ED3-AD7A-D317C942DFDA}" srcOrd="0" destOrd="0" presId="urn:microsoft.com/office/officeart/2005/8/layout/cycle1"/>
    <dgm:cxn modelId="{93D0B80C-E7C0-46B2-9C4B-1D8EC8B0C5B6}" type="presOf" srcId="{41459579-36C7-4052-883D-B74462539A0F}" destId="{53DEA4B1-7C27-48FC-ACC3-7491DAA337CC}" srcOrd="0" destOrd="0" presId="urn:microsoft.com/office/officeart/2005/8/layout/cycle1"/>
    <dgm:cxn modelId="{ADACD731-954E-4170-8BD1-1B4AC150D57F}" srcId="{41459579-36C7-4052-883D-B74462539A0F}" destId="{9BB34F5F-121E-4E81-A105-7275EF2A5EEF}" srcOrd="6" destOrd="0" parTransId="{887C79E9-273C-40FA-8915-D766BBA95F4C}" sibTransId="{FAA120FC-44AE-45E5-96F6-7FA9F78CE628}"/>
    <dgm:cxn modelId="{3F35EC85-CFC5-45DB-A602-017A53ECCB36}" type="presOf" srcId="{F800BAEB-7456-406F-B0FB-346DCA7D0AFA}" destId="{74AA2BF8-651B-4F4B-B4BD-3EDCBE5CB51D}" srcOrd="0" destOrd="0" presId="urn:microsoft.com/office/officeart/2005/8/layout/cycle1"/>
    <dgm:cxn modelId="{7A6A1033-22BF-4E3B-84D3-3669CB522CBE}" type="presOf" srcId="{A7DDDAFD-8A7D-41DB-B210-B6C4B467D7F8}" destId="{190A03A8-6404-44AD-AF89-FECE677B210F}" srcOrd="0" destOrd="0" presId="urn:microsoft.com/office/officeart/2005/8/layout/cycle1"/>
    <dgm:cxn modelId="{EC7EDB3A-BD0E-4058-A584-8174E495F5CF}" type="presOf" srcId="{709C9DDE-FC82-4B7C-8001-F9CE2629A812}" destId="{87D853B5-1EEA-4961-AD56-E8C218ECA7BF}" srcOrd="0" destOrd="0" presId="urn:microsoft.com/office/officeart/2005/8/layout/cycle1"/>
    <dgm:cxn modelId="{100D8CE1-CAB6-4818-9340-B157AEFAC47E}" type="presOf" srcId="{FAA120FC-44AE-45E5-96F6-7FA9F78CE628}" destId="{7EBFE85D-75D8-420E-8759-E2A8A1F56EAE}" srcOrd="0" destOrd="0" presId="urn:microsoft.com/office/officeart/2005/8/layout/cycle1"/>
    <dgm:cxn modelId="{DF51A597-E398-420C-BCB1-E2CA130C12B5}" type="presOf" srcId="{7A2D0F8F-1854-4276-8649-7ABAF9953ECD}" destId="{CC2D5440-3540-4806-8E4E-2867EBF5E1C6}" srcOrd="0" destOrd="0" presId="urn:microsoft.com/office/officeart/2005/8/layout/cycle1"/>
    <dgm:cxn modelId="{0117F189-049B-4909-8571-4B48001C89FF}" srcId="{41459579-36C7-4052-883D-B74462539A0F}" destId="{F800BAEB-7456-406F-B0FB-346DCA7D0AFA}" srcOrd="0" destOrd="0" parTransId="{1B315DBD-0FAB-48C9-BC8D-AC1BC200164D}" sibTransId="{709C9DDE-FC82-4B7C-8001-F9CE2629A812}"/>
    <dgm:cxn modelId="{D167F949-7239-450C-882A-22DB894480DA}" type="presOf" srcId="{1E04E559-DC21-4E7E-9FA3-8AA9E0B2E0C5}" destId="{E4A9676A-18D1-471C-A5C0-08E012EE4EC6}" srcOrd="0" destOrd="0" presId="urn:microsoft.com/office/officeart/2005/8/layout/cycle1"/>
    <dgm:cxn modelId="{16349FFA-D768-4451-9D1B-9F2C6404639A}" type="presOf" srcId="{622105C1-BC7C-4EC9-9CB2-041078D8D163}" destId="{41453719-620A-41E1-AE31-28FF3D4B09C8}" srcOrd="0" destOrd="0" presId="urn:microsoft.com/office/officeart/2005/8/layout/cycle1"/>
    <dgm:cxn modelId="{7D34469C-DED4-4376-BCFB-53085F141C17}" type="presParOf" srcId="{53DEA4B1-7C27-48FC-ACC3-7491DAA337CC}" destId="{9F5A7DEF-F8DA-4764-BBB2-EF13781FB693}" srcOrd="0" destOrd="0" presId="urn:microsoft.com/office/officeart/2005/8/layout/cycle1"/>
    <dgm:cxn modelId="{EEA467AC-8223-48B0-A620-CE76B0FB1B1F}" type="presParOf" srcId="{53DEA4B1-7C27-48FC-ACC3-7491DAA337CC}" destId="{74AA2BF8-651B-4F4B-B4BD-3EDCBE5CB51D}" srcOrd="1" destOrd="0" presId="urn:microsoft.com/office/officeart/2005/8/layout/cycle1"/>
    <dgm:cxn modelId="{D669ADCC-BF11-4C88-9BA4-E3C8A01B2271}" type="presParOf" srcId="{53DEA4B1-7C27-48FC-ACC3-7491DAA337CC}" destId="{87D853B5-1EEA-4961-AD56-E8C218ECA7BF}" srcOrd="2" destOrd="0" presId="urn:microsoft.com/office/officeart/2005/8/layout/cycle1"/>
    <dgm:cxn modelId="{79838F80-B6FF-425C-9847-88386E774984}" type="presParOf" srcId="{53DEA4B1-7C27-48FC-ACC3-7491DAA337CC}" destId="{C590E92B-2589-4B19-A5F9-87A1337A5DB9}" srcOrd="3" destOrd="0" presId="urn:microsoft.com/office/officeart/2005/8/layout/cycle1"/>
    <dgm:cxn modelId="{C364ADFE-513D-4C7E-B863-F3A45E63C68B}" type="presParOf" srcId="{53DEA4B1-7C27-48FC-ACC3-7491DAA337CC}" destId="{CC2D5440-3540-4806-8E4E-2867EBF5E1C6}" srcOrd="4" destOrd="0" presId="urn:microsoft.com/office/officeart/2005/8/layout/cycle1"/>
    <dgm:cxn modelId="{662F764D-B5B4-4A18-A431-CE3A947910A7}" type="presParOf" srcId="{53DEA4B1-7C27-48FC-ACC3-7491DAA337CC}" destId="{2A595FAB-E8D5-4B81-BE13-A7C39C6AA907}" srcOrd="5" destOrd="0" presId="urn:microsoft.com/office/officeart/2005/8/layout/cycle1"/>
    <dgm:cxn modelId="{771DF36B-8AC6-4361-B017-4A0B448F62E7}" type="presParOf" srcId="{53DEA4B1-7C27-48FC-ACC3-7491DAA337CC}" destId="{94926D63-0560-48DA-8160-2D4A76F627DB}" srcOrd="6" destOrd="0" presId="urn:microsoft.com/office/officeart/2005/8/layout/cycle1"/>
    <dgm:cxn modelId="{952C09EC-1F8A-43FC-B202-5EE6B559DD9F}" type="presParOf" srcId="{53DEA4B1-7C27-48FC-ACC3-7491DAA337CC}" destId="{190A03A8-6404-44AD-AF89-FECE677B210F}" srcOrd="7" destOrd="0" presId="urn:microsoft.com/office/officeart/2005/8/layout/cycle1"/>
    <dgm:cxn modelId="{2F749D19-D51C-4E60-8452-44D71C4231E1}" type="presParOf" srcId="{53DEA4B1-7C27-48FC-ACC3-7491DAA337CC}" destId="{A40FFBD6-74CB-4EE4-8A84-B9F50A7C156C}" srcOrd="8" destOrd="0" presId="urn:microsoft.com/office/officeart/2005/8/layout/cycle1"/>
    <dgm:cxn modelId="{DFC6996D-17A5-4739-807D-A1E65DAA061D}" type="presParOf" srcId="{53DEA4B1-7C27-48FC-ACC3-7491DAA337CC}" destId="{39CD174F-1546-4481-8AE6-6F3BCF9EB666}" srcOrd="9" destOrd="0" presId="urn:microsoft.com/office/officeart/2005/8/layout/cycle1"/>
    <dgm:cxn modelId="{7F9028FF-4435-4A38-B318-8F41A49160E9}" type="presParOf" srcId="{53DEA4B1-7C27-48FC-ACC3-7491DAA337CC}" destId="{748C5985-DA4E-4AAC-B542-140818F5D5A0}" srcOrd="10" destOrd="0" presId="urn:microsoft.com/office/officeart/2005/8/layout/cycle1"/>
    <dgm:cxn modelId="{4D6B293F-3ED9-48F6-85A3-136FF5AF481F}" type="presParOf" srcId="{53DEA4B1-7C27-48FC-ACC3-7491DAA337CC}" destId="{41453719-620A-41E1-AE31-28FF3D4B09C8}" srcOrd="11" destOrd="0" presId="urn:microsoft.com/office/officeart/2005/8/layout/cycle1"/>
    <dgm:cxn modelId="{982E3AC1-8CE6-4DC9-92BE-64D1147FA4A0}" type="presParOf" srcId="{53DEA4B1-7C27-48FC-ACC3-7491DAA337CC}" destId="{1FABBC93-7239-4C6D-BC05-0DC6C0257D6F}" srcOrd="12" destOrd="0" presId="urn:microsoft.com/office/officeart/2005/8/layout/cycle1"/>
    <dgm:cxn modelId="{06A10465-8699-4F71-B486-0405A4E3605B}" type="presParOf" srcId="{53DEA4B1-7C27-48FC-ACC3-7491DAA337CC}" destId="{E4A9676A-18D1-471C-A5C0-08E012EE4EC6}" srcOrd="13" destOrd="0" presId="urn:microsoft.com/office/officeart/2005/8/layout/cycle1"/>
    <dgm:cxn modelId="{3505C102-63E3-465E-9410-7D17C95BD0F7}" type="presParOf" srcId="{53DEA4B1-7C27-48FC-ACC3-7491DAA337CC}" destId="{40FCA05D-6BA1-4A23-95CF-221B8407C84B}" srcOrd="14" destOrd="0" presId="urn:microsoft.com/office/officeart/2005/8/layout/cycle1"/>
    <dgm:cxn modelId="{48020E0D-ECC4-4607-84D9-999E0BE8103B}" type="presParOf" srcId="{53DEA4B1-7C27-48FC-ACC3-7491DAA337CC}" destId="{79AF9E9B-4D25-45FF-879E-F61A037EB29A}" srcOrd="15" destOrd="0" presId="urn:microsoft.com/office/officeart/2005/8/layout/cycle1"/>
    <dgm:cxn modelId="{84DE6587-6B27-435F-97C6-381FE7C20258}" type="presParOf" srcId="{53DEA4B1-7C27-48FC-ACC3-7491DAA337CC}" destId="{964420C7-62BB-4F1B-8653-C22DDD9DF1F8}" srcOrd="16" destOrd="0" presId="urn:microsoft.com/office/officeart/2005/8/layout/cycle1"/>
    <dgm:cxn modelId="{F95A84EB-3D7B-410A-80F0-F471AD15DA42}" type="presParOf" srcId="{53DEA4B1-7C27-48FC-ACC3-7491DAA337CC}" destId="{9C0D8533-F95C-4ED3-AD7A-D317C942DFDA}" srcOrd="17" destOrd="0" presId="urn:microsoft.com/office/officeart/2005/8/layout/cycle1"/>
    <dgm:cxn modelId="{E950354D-B83B-4AD5-92E5-AB5155A34BFD}" type="presParOf" srcId="{53DEA4B1-7C27-48FC-ACC3-7491DAA337CC}" destId="{BA3E16A7-02C7-4113-9DCF-1DEE68C9C37C}" srcOrd="18" destOrd="0" presId="urn:microsoft.com/office/officeart/2005/8/layout/cycle1"/>
    <dgm:cxn modelId="{B227402B-461B-492D-AA67-206D7DF4BC0E}" type="presParOf" srcId="{53DEA4B1-7C27-48FC-ACC3-7491DAA337CC}" destId="{E55248F4-4881-4331-AC2C-545A31F21C9D}" srcOrd="19" destOrd="0" presId="urn:microsoft.com/office/officeart/2005/8/layout/cycle1"/>
    <dgm:cxn modelId="{55C49B50-4DA5-4A4A-9D5E-F10ED428516B}" type="presParOf" srcId="{53DEA4B1-7C27-48FC-ACC3-7491DAA337CC}" destId="{7EBFE85D-75D8-420E-8759-E2A8A1F56EAE}" srcOrd="20"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1459579-36C7-4052-883D-B74462539A0F}" type="doc">
      <dgm:prSet loTypeId="urn:microsoft.com/office/officeart/2005/8/layout/cycle1" loCatId="cycle" qsTypeId="urn:microsoft.com/office/officeart/2005/8/quickstyle/simple5" qsCatId="simple" csTypeId="urn:microsoft.com/office/officeart/2005/8/colors/accent0_2" csCatId="mainScheme" phldr="1"/>
      <dgm:spPr/>
      <dgm:t>
        <a:bodyPr/>
        <a:lstStyle/>
        <a:p>
          <a:endParaRPr lang="en-US"/>
        </a:p>
      </dgm:t>
    </dgm:pt>
    <dgm:pt modelId="{9BB34F5F-121E-4E81-A105-7275EF2A5EEF}">
      <dgm:prSet phldrT="[Text]" custT="1"/>
      <dgm:spPr/>
      <dgm:t>
        <a:bodyPr/>
        <a:lstStyle/>
        <a:p>
          <a:r>
            <a:rPr lang="en-US" sz="1600" b="0" dirty="0" smtClean="0">
              <a:latin typeface="Calibri" pitchFamily="34" charset="0"/>
            </a:rPr>
            <a:t>Optimize the Whole</a:t>
          </a:r>
          <a:endParaRPr lang="en-US" sz="1600" b="0" dirty="0">
            <a:latin typeface="Calibri" pitchFamily="34" charset="0"/>
          </a:endParaRPr>
        </a:p>
      </dgm:t>
    </dgm:pt>
    <dgm:pt modelId="{FAA120FC-44AE-45E5-96F6-7FA9F78CE628}" type="sibTrans" cxnId="{ADACD731-954E-4170-8BD1-1B4AC150D57F}">
      <dgm:prSet/>
      <dgm:spPr/>
      <dgm:t>
        <a:bodyPr/>
        <a:lstStyle/>
        <a:p>
          <a:endParaRPr lang="en-US" sz="2800" b="0"/>
        </a:p>
      </dgm:t>
    </dgm:pt>
    <dgm:pt modelId="{887C79E9-273C-40FA-8915-D766BBA95F4C}" type="parTrans" cxnId="{ADACD731-954E-4170-8BD1-1B4AC150D57F}">
      <dgm:prSet/>
      <dgm:spPr/>
      <dgm:t>
        <a:bodyPr/>
        <a:lstStyle/>
        <a:p>
          <a:endParaRPr lang="en-US" sz="2800" b="0"/>
        </a:p>
      </dgm:t>
    </dgm:pt>
    <dgm:pt modelId="{2EB836F6-16D1-4A6E-9E7A-2364D112F306}">
      <dgm:prSet phldrT="[Text]" custT="1"/>
      <dgm:spPr/>
      <dgm:t>
        <a:bodyPr/>
        <a:lstStyle/>
        <a:p>
          <a:r>
            <a:rPr lang="en-US" sz="1600" b="1" dirty="0" smtClean="0">
              <a:solidFill>
                <a:schemeClr val="accent1"/>
              </a:solidFill>
              <a:latin typeface="Calibri" pitchFamily="34" charset="0"/>
            </a:rPr>
            <a:t>Respect People</a:t>
          </a:r>
          <a:endParaRPr lang="en-US" sz="1600" b="1" dirty="0">
            <a:solidFill>
              <a:schemeClr val="accent1"/>
            </a:solidFill>
            <a:latin typeface="Calibri" pitchFamily="34" charset="0"/>
          </a:endParaRPr>
        </a:p>
      </dgm:t>
    </dgm:pt>
    <dgm:pt modelId="{ACCA5498-10BA-4D83-878B-71BD21F92B35}" type="sibTrans" cxnId="{F7BF6134-0332-44A0-923F-20981F6FAF1F}">
      <dgm:prSet/>
      <dgm:spPr/>
      <dgm:t>
        <a:bodyPr/>
        <a:lstStyle/>
        <a:p>
          <a:endParaRPr lang="en-US" sz="2800" b="0"/>
        </a:p>
      </dgm:t>
    </dgm:pt>
    <dgm:pt modelId="{F9A50EFB-FC7C-454D-98D8-37E8BE9E894B}" type="parTrans" cxnId="{F7BF6134-0332-44A0-923F-20981F6FAF1F}">
      <dgm:prSet/>
      <dgm:spPr/>
      <dgm:t>
        <a:bodyPr/>
        <a:lstStyle/>
        <a:p>
          <a:endParaRPr lang="en-US" sz="2800" b="0"/>
        </a:p>
      </dgm:t>
    </dgm:pt>
    <dgm:pt modelId="{1E04E559-DC21-4E7E-9FA3-8AA9E0B2E0C5}">
      <dgm:prSet phldrT="[Text]" custT="1"/>
      <dgm:spPr/>
      <dgm:t>
        <a:bodyPr/>
        <a:lstStyle/>
        <a:p>
          <a:r>
            <a:rPr lang="en-US" sz="1600" b="0" dirty="0" smtClean="0">
              <a:latin typeface="Calibri" pitchFamily="34" charset="0"/>
            </a:rPr>
            <a:t>Deliver Fast</a:t>
          </a:r>
          <a:endParaRPr lang="en-US" sz="1600" b="0" dirty="0">
            <a:latin typeface="Calibri" pitchFamily="34" charset="0"/>
          </a:endParaRPr>
        </a:p>
      </dgm:t>
    </dgm:pt>
    <dgm:pt modelId="{8080D2C7-BF8E-47F5-9AA1-108246CD2601}" type="sibTrans" cxnId="{A49EF80C-02D1-40D0-8331-74408ABB542E}">
      <dgm:prSet/>
      <dgm:spPr/>
      <dgm:t>
        <a:bodyPr/>
        <a:lstStyle/>
        <a:p>
          <a:endParaRPr lang="en-US" sz="2800" b="0"/>
        </a:p>
      </dgm:t>
    </dgm:pt>
    <dgm:pt modelId="{4E8B15C3-F857-4C5A-9007-D02611D6BEBE}" type="parTrans" cxnId="{A49EF80C-02D1-40D0-8331-74408ABB542E}">
      <dgm:prSet/>
      <dgm:spPr/>
      <dgm:t>
        <a:bodyPr/>
        <a:lstStyle/>
        <a:p>
          <a:endParaRPr lang="en-US" sz="2800" b="0"/>
        </a:p>
      </dgm:t>
    </dgm:pt>
    <dgm:pt modelId="{180D64FB-CE92-46BB-A918-4B82E3355C8C}">
      <dgm:prSet phldrT="[Text]" custT="1"/>
      <dgm:spPr/>
      <dgm:t>
        <a:bodyPr/>
        <a:lstStyle/>
        <a:p>
          <a:r>
            <a:rPr lang="en-US" sz="1600" b="0" dirty="0" smtClean="0">
              <a:latin typeface="Calibri" pitchFamily="34" charset="0"/>
            </a:rPr>
            <a:t>Defer Commitment</a:t>
          </a:r>
          <a:endParaRPr lang="en-US" sz="1600" b="0" dirty="0">
            <a:latin typeface="Calibri" pitchFamily="34" charset="0"/>
          </a:endParaRPr>
        </a:p>
      </dgm:t>
    </dgm:pt>
    <dgm:pt modelId="{622105C1-BC7C-4EC9-9CB2-041078D8D163}" type="sibTrans" cxnId="{B470E07A-F86B-4987-80D8-215F7DF26B4C}">
      <dgm:prSet/>
      <dgm:spPr/>
      <dgm:t>
        <a:bodyPr/>
        <a:lstStyle/>
        <a:p>
          <a:endParaRPr lang="en-US" sz="2800" b="0"/>
        </a:p>
      </dgm:t>
    </dgm:pt>
    <dgm:pt modelId="{CB38FCBA-ECE0-4827-A9FC-7ED0F35FD593}" type="parTrans" cxnId="{B470E07A-F86B-4987-80D8-215F7DF26B4C}">
      <dgm:prSet/>
      <dgm:spPr/>
      <dgm:t>
        <a:bodyPr/>
        <a:lstStyle/>
        <a:p>
          <a:endParaRPr lang="en-US" sz="2800" b="0"/>
        </a:p>
      </dgm:t>
    </dgm:pt>
    <dgm:pt modelId="{A7DDDAFD-8A7D-41DB-B210-B6C4B467D7F8}">
      <dgm:prSet phldrT="[Text]" custT="1"/>
      <dgm:spPr/>
      <dgm:t>
        <a:bodyPr/>
        <a:lstStyle/>
        <a:p>
          <a:r>
            <a:rPr lang="en-US" sz="1600" b="0" dirty="0" smtClean="0">
              <a:latin typeface="Calibri" pitchFamily="34" charset="0"/>
            </a:rPr>
            <a:t>Create Knowledge</a:t>
          </a:r>
          <a:endParaRPr lang="en-US" sz="1600" b="0" dirty="0">
            <a:latin typeface="Calibri" pitchFamily="34" charset="0"/>
          </a:endParaRPr>
        </a:p>
      </dgm:t>
    </dgm:pt>
    <dgm:pt modelId="{5E766847-8CA1-42A6-80D1-93933BC7545E}" type="sibTrans" cxnId="{7B6A99C9-8AB2-4297-9E72-D906EECBF1C4}">
      <dgm:prSet/>
      <dgm:spPr/>
      <dgm:t>
        <a:bodyPr/>
        <a:lstStyle/>
        <a:p>
          <a:endParaRPr lang="en-US" sz="2800" b="0"/>
        </a:p>
      </dgm:t>
    </dgm:pt>
    <dgm:pt modelId="{65F10413-493E-4709-9C62-AAFEA17CE585}" type="parTrans" cxnId="{7B6A99C9-8AB2-4297-9E72-D906EECBF1C4}">
      <dgm:prSet/>
      <dgm:spPr/>
      <dgm:t>
        <a:bodyPr/>
        <a:lstStyle/>
        <a:p>
          <a:endParaRPr lang="en-US" sz="2800" b="0"/>
        </a:p>
      </dgm:t>
    </dgm:pt>
    <dgm:pt modelId="{7A2D0F8F-1854-4276-8649-7ABAF9953ECD}">
      <dgm:prSet phldrT="[Text]" custT="1"/>
      <dgm:spPr/>
      <dgm:t>
        <a:bodyPr/>
        <a:lstStyle/>
        <a:p>
          <a:r>
            <a:rPr lang="en-US" sz="1600" b="0" dirty="0" smtClean="0">
              <a:latin typeface="Calibri" pitchFamily="34" charset="0"/>
            </a:rPr>
            <a:t>Build Quality In</a:t>
          </a:r>
          <a:endParaRPr lang="en-US" sz="1600" b="0" dirty="0">
            <a:latin typeface="Calibri" pitchFamily="34" charset="0"/>
          </a:endParaRPr>
        </a:p>
      </dgm:t>
    </dgm:pt>
    <dgm:pt modelId="{F2338AD8-C5FC-465C-BA54-D01B2300900A}" type="sibTrans" cxnId="{E2AAB0CD-FAE0-417B-A2CC-FA73FBB73552}">
      <dgm:prSet/>
      <dgm:spPr/>
      <dgm:t>
        <a:bodyPr/>
        <a:lstStyle/>
        <a:p>
          <a:endParaRPr lang="en-US" sz="2800" b="0"/>
        </a:p>
      </dgm:t>
    </dgm:pt>
    <dgm:pt modelId="{6D92181A-9FDD-446D-A9AD-22EB15E52F1D}" type="parTrans" cxnId="{E2AAB0CD-FAE0-417B-A2CC-FA73FBB73552}">
      <dgm:prSet/>
      <dgm:spPr/>
      <dgm:t>
        <a:bodyPr/>
        <a:lstStyle/>
        <a:p>
          <a:endParaRPr lang="en-US" sz="2800" b="0"/>
        </a:p>
      </dgm:t>
    </dgm:pt>
    <dgm:pt modelId="{F800BAEB-7456-406F-B0FB-346DCA7D0AFA}">
      <dgm:prSet phldrT="[Text]" custT="1"/>
      <dgm:spPr/>
      <dgm:t>
        <a:bodyPr/>
        <a:lstStyle/>
        <a:p>
          <a:r>
            <a:rPr lang="en-US" sz="1600" b="0" dirty="0" smtClean="0">
              <a:latin typeface="Calibri" pitchFamily="34" charset="0"/>
            </a:rPr>
            <a:t>Eliminate Waste</a:t>
          </a:r>
          <a:endParaRPr lang="en-US" sz="1600" b="0" dirty="0">
            <a:latin typeface="Calibri" pitchFamily="34" charset="0"/>
          </a:endParaRPr>
        </a:p>
      </dgm:t>
    </dgm:pt>
    <dgm:pt modelId="{1B315DBD-0FAB-48C9-BC8D-AC1BC200164D}" type="parTrans" cxnId="{0117F189-049B-4909-8571-4B48001C89FF}">
      <dgm:prSet/>
      <dgm:spPr/>
      <dgm:t>
        <a:bodyPr/>
        <a:lstStyle/>
        <a:p>
          <a:endParaRPr lang="en-US"/>
        </a:p>
      </dgm:t>
    </dgm:pt>
    <dgm:pt modelId="{709C9DDE-FC82-4B7C-8001-F9CE2629A812}" type="sibTrans" cxnId="{0117F189-049B-4909-8571-4B48001C89FF}">
      <dgm:prSet/>
      <dgm:spPr/>
      <dgm:t>
        <a:bodyPr/>
        <a:lstStyle/>
        <a:p>
          <a:endParaRPr lang="en-US"/>
        </a:p>
      </dgm:t>
    </dgm:pt>
    <dgm:pt modelId="{53DEA4B1-7C27-48FC-ACC3-7491DAA337CC}" type="pres">
      <dgm:prSet presAssocID="{41459579-36C7-4052-883D-B74462539A0F}" presName="cycle" presStyleCnt="0">
        <dgm:presLayoutVars>
          <dgm:dir/>
          <dgm:resizeHandles val="exact"/>
        </dgm:presLayoutVars>
      </dgm:prSet>
      <dgm:spPr/>
      <dgm:t>
        <a:bodyPr/>
        <a:lstStyle/>
        <a:p>
          <a:endParaRPr lang="en-US"/>
        </a:p>
      </dgm:t>
    </dgm:pt>
    <dgm:pt modelId="{9F5A7DEF-F8DA-4764-BBB2-EF13781FB693}" type="pres">
      <dgm:prSet presAssocID="{F800BAEB-7456-406F-B0FB-346DCA7D0AFA}" presName="dummy" presStyleCnt="0"/>
      <dgm:spPr/>
    </dgm:pt>
    <dgm:pt modelId="{74AA2BF8-651B-4F4B-B4BD-3EDCBE5CB51D}" type="pres">
      <dgm:prSet presAssocID="{F800BAEB-7456-406F-B0FB-346DCA7D0AFA}" presName="node" presStyleLbl="revTx" presStyleIdx="0" presStyleCnt="7" custScaleX="144625">
        <dgm:presLayoutVars>
          <dgm:bulletEnabled val="1"/>
        </dgm:presLayoutVars>
      </dgm:prSet>
      <dgm:spPr/>
      <dgm:t>
        <a:bodyPr/>
        <a:lstStyle/>
        <a:p>
          <a:endParaRPr lang="en-US"/>
        </a:p>
      </dgm:t>
    </dgm:pt>
    <dgm:pt modelId="{87D853B5-1EEA-4961-AD56-E8C218ECA7BF}" type="pres">
      <dgm:prSet presAssocID="{709C9DDE-FC82-4B7C-8001-F9CE2629A812}" presName="sibTrans" presStyleLbl="node1" presStyleIdx="0" presStyleCnt="7"/>
      <dgm:spPr/>
      <dgm:t>
        <a:bodyPr/>
        <a:lstStyle/>
        <a:p>
          <a:endParaRPr lang="en-US"/>
        </a:p>
      </dgm:t>
    </dgm:pt>
    <dgm:pt modelId="{C590E92B-2589-4B19-A5F9-87A1337A5DB9}" type="pres">
      <dgm:prSet presAssocID="{7A2D0F8F-1854-4276-8649-7ABAF9953ECD}" presName="dummy" presStyleCnt="0"/>
      <dgm:spPr/>
    </dgm:pt>
    <dgm:pt modelId="{CC2D5440-3540-4806-8E4E-2867EBF5E1C6}" type="pres">
      <dgm:prSet presAssocID="{7A2D0F8F-1854-4276-8649-7ABAF9953ECD}" presName="node" presStyleLbl="revTx" presStyleIdx="1" presStyleCnt="7" custScaleX="144625">
        <dgm:presLayoutVars>
          <dgm:bulletEnabled val="1"/>
        </dgm:presLayoutVars>
      </dgm:prSet>
      <dgm:spPr/>
      <dgm:t>
        <a:bodyPr/>
        <a:lstStyle/>
        <a:p>
          <a:endParaRPr lang="en-US"/>
        </a:p>
      </dgm:t>
    </dgm:pt>
    <dgm:pt modelId="{2A595FAB-E8D5-4B81-BE13-A7C39C6AA907}" type="pres">
      <dgm:prSet presAssocID="{F2338AD8-C5FC-465C-BA54-D01B2300900A}" presName="sibTrans" presStyleLbl="node1" presStyleIdx="1" presStyleCnt="7"/>
      <dgm:spPr/>
      <dgm:t>
        <a:bodyPr/>
        <a:lstStyle/>
        <a:p>
          <a:endParaRPr lang="en-US"/>
        </a:p>
      </dgm:t>
    </dgm:pt>
    <dgm:pt modelId="{94926D63-0560-48DA-8160-2D4A76F627DB}" type="pres">
      <dgm:prSet presAssocID="{A7DDDAFD-8A7D-41DB-B210-B6C4B467D7F8}" presName="dummy" presStyleCnt="0"/>
      <dgm:spPr/>
    </dgm:pt>
    <dgm:pt modelId="{190A03A8-6404-44AD-AF89-FECE677B210F}" type="pres">
      <dgm:prSet presAssocID="{A7DDDAFD-8A7D-41DB-B210-B6C4B467D7F8}" presName="node" presStyleLbl="revTx" presStyleIdx="2" presStyleCnt="7" custScaleX="139733">
        <dgm:presLayoutVars>
          <dgm:bulletEnabled val="1"/>
        </dgm:presLayoutVars>
      </dgm:prSet>
      <dgm:spPr/>
      <dgm:t>
        <a:bodyPr/>
        <a:lstStyle/>
        <a:p>
          <a:endParaRPr lang="en-US"/>
        </a:p>
      </dgm:t>
    </dgm:pt>
    <dgm:pt modelId="{A40FFBD6-74CB-4EE4-8A84-B9F50A7C156C}" type="pres">
      <dgm:prSet presAssocID="{5E766847-8CA1-42A6-80D1-93933BC7545E}" presName="sibTrans" presStyleLbl="node1" presStyleIdx="2" presStyleCnt="7"/>
      <dgm:spPr/>
      <dgm:t>
        <a:bodyPr/>
        <a:lstStyle/>
        <a:p>
          <a:endParaRPr lang="en-US"/>
        </a:p>
      </dgm:t>
    </dgm:pt>
    <dgm:pt modelId="{39CD174F-1546-4481-8AE6-6F3BCF9EB666}" type="pres">
      <dgm:prSet presAssocID="{180D64FB-CE92-46BB-A918-4B82E3355C8C}" presName="dummy" presStyleCnt="0"/>
      <dgm:spPr/>
    </dgm:pt>
    <dgm:pt modelId="{748C5985-DA4E-4AAC-B542-140818F5D5A0}" type="pres">
      <dgm:prSet presAssocID="{180D64FB-CE92-46BB-A918-4B82E3355C8C}" presName="node" presStyleLbl="revTx" presStyleIdx="3" presStyleCnt="7" custScaleX="146269">
        <dgm:presLayoutVars>
          <dgm:bulletEnabled val="1"/>
        </dgm:presLayoutVars>
      </dgm:prSet>
      <dgm:spPr/>
      <dgm:t>
        <a:bodyPr/>
        <a:lstStyle/>
        <a:p>
          <a:endParaRPr lang="en-US"/>
        </a:p>
      </dgm:t>
    </dgm:pt>
    <dgm:pt modelId="{41453719-620A-41E1-AE31-28FF3D4B09C8}" type="pres">
      <dgm:prSet presAssocID="{622105C1-BC7C-4EC9-9CB2-041078D8D163}" presName="sibTrans" presStyleLbl="node1" presStyleIdx="3" presStyleCnt="7"/>
      <dgm:spPr/>
      <dgm:t>
        <a:bodyPr/>
        <a:lstStyle/>
        <a:p>
          <a:endParaRPr lang="en-US"/>
        </a:p>
      </dgm:t>
    </dgm:pt>
    <dgm:pt modelId="{1FABBC93-7239-4C6D-BC05-0DC6C0257D6F}" type="pres">
      <dgm:prSet presAssocID="{1E04E559-DC21-4E7E-9FA3-8AA9E0B2E0C5}" presName="dummy" presStyleCnt="0"/>
      <dgm:spPr/>
    </dgm:pt>
    <dgm:pt modelId="{E4A9676A-18D1-471C-A5C0-08E012EE4EC6}" type="pres">
      <dgm:prSet presAssocID="{1E04E559-DC21-4E7E-9FA3-8AA9E0B2E0C5}" presName="node" presStyleLbl="revTx" presStyleIdx="4" presStyleCnt="7">
        <dgm:presLayoutVars>
          <dgm:bulletEnabled val="1"/>
        </dgm:presLayoutVars>
      </dgm:prSet>
      <dgm:spPr/>
      <dgm:t>
        <a:bodyPr/>
        <a:lstStyle/>
        <a:p>
          <a:endParaRPr lang="en-US"/>
        </a:p>
      </dgm:t>
    </dgm:pt>
    <dgm:pt modelId="{40FCA05D-6BA1-4A23-95CF-221B8407C84B}" type="pres">
      <dgm:prSet presAssocID="{8080D2C7-BF8E-47F5-9AA1-108246CD2601}" presName="sibTrans" presStyleLbl="node1" presStyleIdx="4" presStyleCnt="7"/>
      <dgm:spPr/>
      <dgm:t>
        <a:bodyPr/>
        <a:lstStyle/>
        <a:p>
          <a:endParaRPr lang="en-US"/>
        </a:p>
      </dgm:t>
    </dgm:pt>
    <dgm:pt modelId="{79AF9E9B-4D25-45FF-879E-F61A037EB29A}" type="pres">
      <dgm:prSet presAssocID="{2EB836F6-16D1-4A6E-9E7A-2364D112F306}" presName="dummy" presStyleCnt="0"/>
      <dgm:spPr/>
    </dgm:pt>
    <dgm:pt modelId="{964420C7-62BB-4F1B-8653-C22DDD9DF1F8}" type="pres">
      <dgm:prSet presAssocID="{2EB836F6-16D1-4A6E-9E7A-2364D112F306}" presName="node" presStyleLbl="revTx" presStyleIdx="5" presStyleCnt="7">
        <dgm:presLayoutVars>
          <dgm:bulletEnabled val="1"/>
        </dgm:presLayoutVars>
      </dgm:prSet>
      <dgm:spPr/>
      <dgm:t>
        <a:bodyPr/>
        <a:lstStyle/>
        <a:p>
          <a:endParaRPr lang="en-US"/>
        </a:p>
      </dgm:t>
    </dgm:pt>
    <dgm:pt modelId="{9C0D8533-F95C-4ED3-AD7A-D317C942DFDA}" type="pres">
      <dgm:prSet presAssocID="{ACCA5498-10BA-4D83-878B-71BD21F92B35}" presName="sibTrans" presStyleLbl="node1" presStyleIdx="5" presStyleCnt="7"/>
      <dgm:spPr/>
      <dgm:t>
        <a:bodyPr/>
        <a:lstStyle/>
        <a:p>
          <a:endParaRPr lang="en-US"/>
        </a:p>
      </dgm:t>
    </dgm:pt>
    <dgm:pt modelId="{BA3E16A7-02C7-4113-9DCF-1DEE68C9C37C}" type="pres">
      <dgm:prSet presAssocID="{9BB34F5F-121E-4E81-A105-7275EF2A5EEF}" presName="dummy" presStyleCnt="0"/>
      <dgm:spPr/>
    </dgm:pt>
    <dgm:pt modelId="{E55248F4-4881-4331-AC2C-545A31F21C9D}" type="pres">
      <dgm:prSet presAssocID="{9BB34F5F-121E-4E81-A105-7275EF2A5EEF}" presName="node" presStyleLbl="revTx" presStyleIdx="6" presStyleCnt="7" custScaleX="182435">
        <dgm:presLayoutVars>
          <dgm:bulletEnabled val="1"/>
        </dgm:presLayoutVars>
      </dgm:prSet>
      <dgm:spPr/>
      <dgm:t>
        <a:bodyPr/>
        <a:lstStyle/>
        <a:p>
          <a:endParaRPr lang="en-US"/>
        </a:p>
      </dgm:t>
    </dgm:pt>
    <dgm:pt modelId="{7EBFE85D-75D8-420E-8759-E2A8A1F56EAE}" type="pres">
      <dgm:prSet presAssocID="{FAA120FC-44AE-45E5-96F6-7FA9F78CE628}" presName="sibTrans" presStyleLbl="node1" presStyleIdx="6" presStyleCnt="7" custScaleX="106692" custScaleY="102144"/>
      <dgm:spPr/>
      <dgm:t>
        <a:bodyPr/>
        <a:lstStyle/>
        <a:p>
          <a:endParaRPr lang="en-US"/>
        </a:p>
      </dgm:t>
    </dgm:pt>
  </dgm:ptLst>
  <dgm:cxnLst>
    <dgm:cxn modelId="{A49EF80C-02D1-40D0-8331-74408ABB542E}" srcId="{41459579-36C7-4052-883D-B74462539A0F}" destId="{1E04E559-DC21-4E7E-9FA3-8AA9E0B2E0C5}" srcOrd="4" destOrd="0" parTransId="{4E8B15C3-F857-4C5A-9007-D02611D6BEBE}" sibTransId="{8080D2C7-BF8E-47F5-9AA1-108246CD2601}"/>
    <dgm:cxn modelId="{FA654DCE-4022-4FBE-9F52-C37482056216}" type="presOf" srcId="{41459579-36C7-4052-883D-B74462539A0F}" destId="{53DEA4B1-7C27-48FC-ACC3-7491DAA337CC}" srcOrd="0" destOrd="0" presId="urn:microsoft.com/office/officeart/2005/8/layout/cycle1"/>
    <dgm:cxn modelId="{7F1C8DC6-A07A-4BEA-B845-BA2C84DDCFC0}" type="presOf" srcId="{FAA120FC-44AE-45E5-96F6-7FA9F78CE628}" destId="{7EBFE85D-75D8-420E-8759-E2A8A1F56EAE}" srcOrd="0" destOrd="0" presId="urn:microsoft.com/office/officeart/2005/8/layout/cycle1"/>
    <dgm:cxn modelId="{B470E07A-F86B-4987-80D8-215F7DF26B4C}" srcId="{41459579-36C7-4052-883D-B74462539A0F}" destId="{180D64FB-CE92-46BB-A918-4B82E3355C8C}" srcOrd="3" destOrd="0" parTransId="{CB38FCBA-ECE0-4827-A9FC-7ED0F35FD593}" sibTransId="{622105C1-BC7C-4EC9-9CB2-041078D8D163}"/>
    <dgm:cxn modelId="{7D7394BB-CC33-4AD0-8412-B0324FB701CB}" type="presOf" srcId="{9BB34F5F-121E-4E81-A105-7275EF2A5EEF}" destId="{E55248F4-4881-4331-AC2C-545A31F21C9D}" srcOrd="0" destOrd="0" presId="urn:microsoft.com/office/officeart/2005/8/layout/cycle1"/>
    <dgm:cxn modelId="{E2AAB0CD-FAE0-417B-A2CC-FA73FBB73552}" srcId="{41459579-36C7-4052-883D-B74462539A0F}" destId="{7A2D0F8F-1854-4276-8649-7ABAF9953ECD}" srcOrd="1" destOrd="0" parTransId="{6D92181A-9FDD-446D-A9AD-22EB15E52F1D}" sibTransId="{F2338AD8-C5FC-465C-BA54-D01B2300900A}"/>
    <dgm:cxn modelId="{F7BF6134-0332-44A0-923F-20981F6FAF1F}" srcId="{41459579-36C7-4052-883D-B74462539A0F}" destId="{2EB836F6-16D1-4A6E-9E7A-2364D112F306}" srcOrd="5" destOrd="0" parTransId="{F9A50EFB-FC7C-454D-98D8-37E8BE9E894B}" sibTransId="{ACCA5498-10BA-4D83-878B-71BD21F92B35}"/>
    <dgm:cxn modelId="{7CD180BE-3671-44F2-972F-2E26F1439A42}" type="presOf" srcId="{A7DDDAFD-8A7D-41DB-B210-B6C4B467D7F8}" destId="{190A03A8-6404-44AD-AF89-FECE677B210F}" srcOrd="0" destOrd="0" presId="urn:microsoft.com/office/officeart/2005/8/layout/cycle1"/>
    <dgm:cxn modelId="{6DB2EDA1-A76B-4129-9F85-456CA70AD2B3}" type="presOf" srcId="{2EB836F6-16D1-4A6E-9E7A-2364D112F306}" destId="{964420C7-62BB-4F1B-8653-C22DDD9DF1F8}" srcOrd="0" destOrd="0" presId="urn:microsoft.com/office/officeart/2005/8/layout/cycle1"/>
    <dgm:cxn modelId="{46F41F97-3AA9-4B8C-B30A-AAE3069932E4}" type="presOf" srcId="{1E04E559-DC21-4E7E-9FA3-8AA9E0B2E0C5}" destId="{E4A9676A-18D1-471C-A5C0-08E012EE4EC6}" srcOrd="0" destOrd="0" presId="urn:microsoft.com/office/officeart/2005/8/layout/cycle1"/>
    <dgm:cxn modelId="{7B6A99C9-8AB2-4297-9E72-D906EECBF1C4}" srcId="{41459579-36C7-4052-883D-B74462539A0F}" destId="{A7DDDAFD-8A7D-41DB-B210-B6C4B467D7F8}" srcOrd="2" destOrd="0" parTransId="{65F10413-493E-4709-9C62-AAFEA17CE585}" sibTransId="{5E766847-8CA1-42A6-80D1-93933BC7545E}"/>
    <dgm:cxn modelId="{E02BA6DE-CD34-4DA2-A3FE-BC21CB717900}" type="presOf" srcId="{F800BAEB-7456-406F-B0FB-346DCA7D0AFA}" destId="{74AA2BF8-651B-4F4B-B4BD-3EDCBE5CB51D}" srcOrd="0" destOrd="0" presId="urn:microsoft.com/office/officeart/2005/8/layout/cycle1"/>
    <dgm:cxn modelId="{ADACD731-954E-4170-8BD1-1B4AC150D57F}" srcId="{41459579-36C7-4052-883D-B74462539A0F}" destId="{9BB34F5F-121E-4E81-A105-7275EF2A5EEF}" srcOrd="6" destOrd="0" parTransId="{887C79E9-273C-40FA-8915-D766BBA95F4C}" sibTransId="{FAA120FC-44AE-45E5-96F6-7FA9F78CE628}"/>
    <dgm:cxn modelId="{26ED2667-2EB7-4B36-81A3-92359A775F5F}" type="presOf" srcId="{7A2D0F8F-1854-4276-8649-7ABAF9953ECD}" destId="{CC2D5440-3540-4806-8E4E-2867EBF5E1C6}" srcOrd="0" destOrd="0" presId="urn:microsoft.com/office/officeart/2005/8/layout/cycle1"/>
    <dgm:cxn modelId="{7D45A9E0-B465-47D1-A743-DB8B6A3F870E}" type="presOf" srcId="{ACCA5498-10BA-4D83-878B-71BD21F92B35}" destId="{9C0D8533-F95C-4ED3-AD7A-D317C942DFDA}" srcOrd="0" destOrd="0" presId="urn:microsoft.com/office/officeart/2005/8/layout/cycle1"/>
    <dgm:cxn modelId="{BF355CFE-5950-407A-8A2B-A29A15E992F5}" type="presOf" srcId="{F2338AD8-C5FC-465C-BA54-D01B2300900A}" destId="{2A595FAB-E8D5-4B81-BE13-A7C39C6AA907}" srcOrd="0" destOrd="0" presId="urn:microsoft.com/office/officeart/2005/8/layout/cycle1"/>
    <dgm:cxn modelId="{23BA1AF1-E298-4FFB-B931-15C6BA22D6D7}" type="presOf" srcId="{8080D2C7-BF8E-47F5-9AA1-108246CD2601}" destId="{40FCA05D-6BA1-4A23-95CF-221B8407C84B}" srcOrd="0" destOrd="0" presId="urn:microsoft.com/office/officeart/2005/8/layout/cycle1"/>
    <dgm:cxn modelId="{DF2C2438-FF6A-475E-ACF1-41705D0D3937}" type="presOf" srcId="{5E766847-8CA1-42A6-80D1-93933BC7545E}" destId="{A40FFBD6-74CB-4EE4-8A84-B9F50A7C156C}" srcOrd="0" destOrd="0" presId="urn:microsoft.com/office/officeart/2005/8/layout/cycle1"/>
    <dgm:cxn modelId="{0117F189-049B-4909-8571-4B48001C89FF}" srcId="{41459579-36C7-4052-883D-B74462539A0F}" destId="{F800BAEB-7456-406F-B0FB-346DCA7D0AFA}" srcOrd="0" destOrd="0" parTransId="{1B315DBD-0FAB-48C9-BC8D-AC1BC200164D}" sibTransId="{709C9DDE-FC82-4B7C-8001-F9CE2629A812}"/>
    <dgm:cxn modelId="{CA67F61F-8428-4BC7-8F03-18238C917E08}" type="presOf" srcId="{709C9DDE-FC82-4B7C-8001-F9CE2629A812}" destId="{87D853B5-1EEA-4961-AD56-E8C218ECA7BF}" srcOrd="0" destOrd="0" presId="urn:microsoft.com/office/officeart/2005/8/layout/cycle1"/>
    <dgm:cxn modelId="{07950153-C733-4152-B6D3-1B877CD14956}" type="presOf" srcId="{622105C1-BC7C-4EC9-9CB2-041078D8D163}" destId="{41453719-620A-41E1-AE31-28FF3D4B09C8}" srcOrd="0" destOrd="0" presId="urn:microsoft.com/office/officeart/2005/8/layout/cycle1"/>
    <dgm:cxn modelId="{BC7BC72D-AF74-4E93-85E7-7B421E62AD81}" type="presOf" srcId="{180D64FB-CE92-46BB-A918-4B82E3355C8C}" destId="{748C5985-DA4E-4AAC-B542-140818F5D5A0}" srcOrd="0" destOrd="0" presId="urn:microsoft.com/office/officeart/2005/8/layout/cycle1"/>
    <dgm:cxn modelId="{04E4F723-8D27-4E6F-B499-3F9EC000E043}" type="presParOf" srcId="{53DEA4B1-7C27-48FC-ACC3-7491DAA337CC}" destId="{9F5A7DEF-F8DA-4764-BBB2-EF13781FB693}" srcOrd="0" destOrd="0" presId="urn:microsoft.com/office/officeart/2005/8/layout/cycle1"/>
    <dgm:cxn modelId="{2D732C64-965B-41E5-856A-E95671257D0E}" type="presParOf" srcId="{53DEA4B1-7C27-48FC-ACC3-7491DAA337CC}" destId="{74AA2BF8-651B-4F4B-B4BD-3EDCBE5CB51D}" srcOrd="1" destOrd="0" presId="urn:microsoft.com/office/officeart/2005/8/layout/cycle1"/>
    <dgm:cxn modelId="{68551278-E212-4E1D-B40A-5AA855700168}" type="presParOf" srcId="{53DEA4B1-7C27-48FC-ACC3-7491DAA337CC}" destId="{87D853B5-1EEA-4961-AD56-E8C218ECA7BF}" srcOrd="2" destOrd="0" presId="urn:microsoft.com/office/officeart/2005/8/layout/cycle1"/>
    <dgm:cxn modelId="{2850EA41-F0BD-4C56-B94C-27769205258C}" type="presParOf" srcId="{53DEA4B1-7C27-48FC-ACC3-7491DAA337CC}" destId="{C590E92B-2589-4B19-A5F9-87A1337A5DB9}" srcOrd="3" destOrd="0" presId="urn:microsoft.com/office/officeart/2005/8/layout/cycle1"/>
    <dgm:cxn modelId="{9A893084-EFC0-49C6-91BC-75DFE85C829D}" type="presParOf" srcId="{53DEA4B1-7C27-48FC-ACC3-7491DAA337CC}" destId="{CC2D5440-3540-4806-8E4E-2867EBF5E1C6}" srcOrd="4" destOrd="0" presId="urn:microsoft.com/office/officeart/2005/8/layout/cycle1"/>
    <dgm:cxn modelId="{9056FAD5-05E3-4095-A4F5-541E15B4CE50}" type="presParOf" srcId="{53DEA4B1-7C27-48FC-ACC3-7491DAA337CC}" destId="{2A595FAB-E8D5-4B81-BE13-A7C39C6AA907}" srcOrd="5" destOrd="0" presId="urn:microsoft.com/office/officeart/2005/8/layout/cycle1"/>
    <dgm:cxn modelId="{7A830E34-64D4-4A12-929E-6A6FF46E855D}" type="presParOf" srcId="{53DEA4B1-7C27-48FC-ACC3-7491DAA337CC}" destId="{94926D63-0560-48DA-8160-2D4A76F627DB}" srcOrd="6" destOrd="0" presId="urn:microsoft.com/office/officeart/2005/8/layout/cycle1"/>
    <dgm:cxn modelId="{E07F7CD9-5BE3-4D5E-950F-F1E33D0C3572}" type="presParOf" srcId="{53DEA4B1-7C27-48FC-ACC3-7491DAA337CC}" destId="{190A03A8-6404-44AD-AF89-FECE677B210F}" srcOrd="7" destOrd="0" presId="urn:microsoft.com/office/officeart/2005/8/layout/cycle1"/>
    <dgm:cxn modelId="{85140629-2CEC-42A8-9718-D37A4B68CB3A}" type="presParOf" srcId="{53DEA4B1-7C27-48FC-ACC3-7491DAA337CC}" destId="{A40FFBD6-74CB-4EE4-8A84-B9F50A7C156C}" srcOrd="8" destOrd="0" presId="urn:microsoft.com/office/officeart/2005/8/layout/cycle1"/>
    <dgm:cxn modelId="{38096F62-2452-4E44-8AC6-9FCF8B9D7D11}" type="presParOf" srcId="{53DEA4B1-7C27-48FC-ACC3-7491DAA337CC}" destId="{39CD174F-1546-4481-8AE6-6F3BCF9EB666}" srcOrd="9" destOrd="0" presId="urn:microsoft.com/office/officeart/2005/8/layout/cycle1"/>
    <dgm:cxn modelId="{3BC1A8F9-E375-4A80-93F5-698D423E3243}" type="presParOf" srcId="{53DEA4B1-7C27-48FC-ACC3-7491DAA337CC}" destId="{748C5985-DA4E-4AAC-B542-140818F5D5A0}" srcOrd="10" destOrd="0" presId="urn:microsoft.com/office/officeart/2005/8/layout/cycle1"/>
    <dgm:cxn modelId="{43FD1A73-D7DE-4FD9-AA3F-DBAB434B7F87}" type="presParOf" srcId="{53DEA4B1-7C27-48FC-ACC3-7491DAA337CC}" destId="{41453719-620A-41E1-AE31-28FF3D4B09C8}" srcOrd="11" destOrd="0" presId="urn:microsoft.com/office/officeart/2005/8/layout/cycle1"/>
    <dgm:cxn modelId="{7DAC8BE9-8C43-490C-A9FD-C310C368A380}" type="presParOf" srcId="{53DEA4B1-7C27-48FC-ACC3-7491DAA337CC}" destId="{1FABBC93-7239-4C6D-BC05-0DC6C0257D6F}" srcOrd="12" destOrd="0" presId="urn:microsoft.com/office/officeart/2005/8/layout/cycle1"/>
    <dgm:cxn modelId="{BB85083E-C46A-4C68-B9A4-208BE27102FB}" type="presParOf" srcId="{53DEA4B1-7C27-48FC-ACC3-7491DAA337CC}" destId="{E4A9676A-18D1-471C-A5C0-08E012EE4EC6}" srcOrd="13" destOrd="0" presId="urn:microsoft.com/office/officeart/2005/8/layout/cycle1"/>
    <dgm:cxn modelId="{F07BA835-B076-4F03-939A-7B665F6861F5}" type="presParOf" srcId="{53DEA4B1-7C27-48FC-ACC3-7491DAA337CC}" destId="{40FCA05D-6BA1-4A23-95CF-221B8407C84B}" srcOrd="14" destOrd="0" presId="urn:microsoft.com/office/officeart/2005/8/layout/cycle1"/>
    <dgm:cxn modelId="{34328E4E-187D-4DC5-84A9-162F3994A54E}" type="presParOf" srcId="{53DEA4B1-7C27-48FC-ACC3-7491DAA337CC}" destId="{79AF9E9B-4D25-45FF-879E-F61A037EB29A}" srcOrd="15" destOrd="0" presId="urn:microsoft.com/office/officeart/2005/8/layout/cycle1"/>
    <dgm:cxn modelId="{605A0A28-760E-4CCF-BEA6-0EF82211E6A7}" type="presParOf" srcId="{53DEA4B1-7C27-48FC-ACC3-7491DAA337CC}" destId="{964420C7-62BB-4F1B-8653-C22DDD9DF1F8}" srcOrd="16" destOrd="0" presId="urn:microsoft.com/office/officeart/2005/8/layout/cycle1"/>
    <dgm:cxn modelId="{ADBCB9AA-C78B-449D-99CA-680E38A3F345}" type="presParOf" srcId="{53DEA4B1-7C27-48FC-ACC3-7491DAA337CC}" destId="{9C0D8533-F95C-4ED3-AD7A-D317C942DFDA}" srcOrd="17" destOrd="0" presId="urn:microsoft.com/office/officeart/2005/8/layout/cycle1"/>
    <dgm:cxn modelId="{62A29C02-0998-4642-80E8-5EE86E248D52}" type="presParOf" srcId="{53DEA4B1-7C27-48FC-ACC3-7491DAA337CC}" destId="{BA3E16A7-02C7-4113-9DCF-1DEE68C9C37C}" srcOrd="18" destOrd="0" presId="urn:microsoft.com/office/officeart/2005/8/layout/cycle1"/>
    <dgm:cxn modelId="{F2AA8BD8-8B44-4EA8-B12B-466AD3FC0E66}" type="presParOf" srcId="{53DEA4B1-7C27-48FC-ACC3-7491DAA337CC}" destId="{E55248F4-4881-4331-AC2C-545A31F21C9D}" srcOrd="19" destOrd="0" presId="urn:microsoft.com/office/officeart/2005/8/layout/cycle1"/>
    <dgm:cxn modelId="{055ED3D2-EF5F-4049-A3F7-EFAA68E1A9A4}" type="presParOf" srcId="{53DEA4B1-7C27-48FC-ACC3-7491DAA337CC}" destId="{7EBFE85D-75D8-420E-8759-E2A8A1F56EAE}" srcOrd="20"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1459579-36C7-4052-883D-B74462539A0F}" type="doc">
      <dgm:prSet loTypeId="urn:microsoft.com/office/officeart/2005/8/layout/cycle1" loCatId="cycle" qsTypeId="urn:microsoft.com/office/officeart/2005/8/quickstyle/simple5" qsCatId="simple" csTypeId="urn:microsoft.com/office/officeart/2005/8/colors/accent0_2" csCatId="mainScheme" phldr="1"/>
      <dgm:spPr/>
      <dgm:t>
        <a:bodyPr/>
        <a:lstStyle/>
        <a:p>
          <a:endParaRPr lang="en-US"/>
        </a:p>
      </dgm:t>
    </dgm:pt>
    <dgm:pt modelId="{9BB34F5F-121E-4E81-A105-7275EF2A5EEF}">
      <dgm:prSet phldrT="[Text]" custT="1"/>
      <dgm:spPr/>
      <dgm:t>
        <a:bodyPr/>
        <a:lstStyle/>
        <a:p>
          <a:r>
            <a:rPr lang="en-US" sz="1600" b="1" dirty="0" smtClean="0">
              <a:solidFill>
                <a:schemeClr val="accent1"/>
              </a:solidFill>
              <a:latin typeface="Calibri" pitchFamily="34" charset="0"/>
            </a:rPr>
            <a:t>Optimize the Whole</a:t>
          </a:r>
          <a:endParaRPr lang="en-US" sz="1600" b="1" dirty="0">
            <a:solidFill>
              <a:schemeClr val="accent1"/>
            </a:solidFill>
            <a:latin typeface="Calibri" pitchFamily="34" charset="0"/>
          </a:endParaRPr>
        </a:p>
      </dgm:t>
    </dgm:pt>
    <dgm:pt modelId="{FAA120FC-44AE-45E5-96F6-7FA9F78CE628}" type="sibTrans" cxnId="{ADACD731-954E-4170-8BD1-1B4AC150D57F}">
      <dgm:prSet/>
      <dgm:spPr/>
      <dgm:t>
        <a:bodyPr/>
        <a:lstStyle/>
        <a:p>
          <a:endParaRPr lang="en-US" sz="2800" b="0"/>
        </a:p>
      </dgm:t>
    </dgm:pt>
    <dgm:pt modelId="{887C79E9-273C-40FA-8915-D766BBA95F4C}" type="parTrans" cxnId="{ADACD731-954E-4170-8BD1-1B4AC150D57F}">
      <dgm:prSet/>
      <dgm:spPr/>
      <dgm:t>
        <a:bodyPr/>
        <a:lstStyle/>
        <a:p>
          <a:endParaRPr lang="en-US" sz="2800" b="0"/>
        </a:p>
      </dgm:t>
    </dgm:pt>
    <dgm:pt modelId="{2EB836F6-16D1-4A6E-9E7A-2364D112F306}">
      <dgm:prSet phldrT="[Text]" custT="1"/>
      <dgm:spPr/>
      <dgm:t>
        <a:bodyPr/>
        <a:lstStyle/>
        <a:p>
          <a:r>
            <a:rPr lang="en-US" sz="1600" b="0" dirty="0" smtClean="0">
              <a:latin typeface="Calibri" pitchFamily="34" charset="0"/>
            </a:rPr>
            <a:t>Respect People</a:t>
          </a:r>
          <a:endParaRPr lang="en-US" sz="1600" b="0" dirty="0">
            <a:latin typeface="Calibri" pitchFamily="34" charset="0"/>
          </a:endParaRPr>
        </a:p>
      </dgm:t>
    </dgm:pt>
    <dgm:pt modelId="{ACCA5498-10BA-4D83-878B-71BD21F92B35}" type="sibTrans" cxnId="{F7BF6134-0332-44A0-923F-20981F6FAF1F}">
      <dgm:prSet/>
      <dgm:spPr/>
      <dgm:t>
        <a:bodyPr/>
        <a:lstStyle/>
        <a:p>
          <a:endParaRPr lang="en-US" sz="2800" b="0"/>
        </a:p>
      </dgm:t>
    </dgm:pt>
    <dgm:pt modelId="{F9A50EFB-FC7C-454D-98D8-37E8BE9E894B}" type="parTrans" cxnId="{F7BF6134-0332-44A0-923F-20981F6FAF1F}">
      <dgm:prSet/>
      <dgm:spPr/>
      <dgm:t>
        <a:bodyPr/>
        <a:lstStyle/>
        <a:p>
          <a:endParaRPr lang="en-US" sz="2800" b="0"/>
        </a:p>
      </dgm:t>
    </dgm:pt>
    <dgm:pt modelId="{1E04E559-DC21-4E7E-9FA3-8AA9E0B2E0C5}">
      <dgm:prSet phldrT="[Text]" custT="1"/>
      <dgm:spPr/>
      <dgm:t>
        <a:bodyPr/>
        <a:lstStyle/>
        <a:p>
          <a:r>
            <a:rPr lang="en-US" sz="1600" b="0" dirty="0" smtClean="0">
              <a:latin typeface="Calibri" pitchFamily="34" charset="0"/>
            </a:rPr>
            <a:t>Deliver Fast</a:t>
          </a:r>
          <a:endParaRPr lang="en-US" sz="1600" b="0" dirty="0">
            <a:latin typeface="Calibri" pitchFamily="34" charset="0"/>
          </a:endParaRPr>
        </a:p>
      </dgm:t>
    </dgm:pt>
    <dgm:pt modelId="{8080D2C7-BF8E-47F5-9AA1-108246CD2601}" type="sibTrans" cxnId="{A49EF80C-02D1-40D0-8331-74408ABB542E}">
      <dgm:prSet/>
      <dgm:spPr/>
      <dgm:t>
        <a:bodyPr/>
        <a:lstStyle/>
        <a:p>
          <a:endParaRPr lang="en-US" sz="2800" b="0"/>
        </a:p>
      </dgm:t>
    </dgm:pt>
    <dgm:pt modelId="{4E8B15C3-F857-4C5A-9007-D02611D6BEBE}" type="parTrans" cxnId="{A49EF80C-02D1-40D0-8331-74408ABB542E}">
      <dgm:prSet/>
      <dgm:spPr/>
      <dgm:t>
        <a:bodyPr/>
        <a:lstStyle/>
        <a:p>
          <a:endParaRPr lang="en-US" sz="2800" b="0"/>
        </a:p>
      </dgm:t>
    </dgm:pt>
    <dgm:pt modelId="{180D64FB-CE92-46BB-A918-4B82E3355C8C}">
      <dgm:prSet phldrT="[Text]" custT="1"/>
      <dgm:spPr/>
      <dgm:t>
        <a:bodyPr/>
        <a:lstStyle/>
        <a:p>
          <a:r>
            <a:rPr lang="en-US" sz="1600" b="0" dirty="0" smtClean="0">
              <a:latin typeface="Calibri" pitchFamily="34" charset="0"/>
            </a:rPr>
            <a:t>Defer Commitment</a:t>
          </a:r>
          <a:endParaRPr lang="en-US" sz="1600" b="0" dirty="0">
            <a:latin typeface="Calibri" pitchFamily="34" charset="0"/>
          </a:endParaRPr>
        </a:p>
      </dgm:t>
    </dgm:pt>
    <dgm:pt modelId="{622105C1-BC7C-4EC9-9CB2-041078D8D163}" type="sibTrans" cxnId="{B470E07A-F86B-4987-80D8-215F7DF26B4C}">
      <dgm:prSet/>
      <dgm:spPr/>
      <dgm:t>
        <a:bodyPr/>
        <a:lstStyle/>
        <a:p>
          <a:endParaRPr lang="en-US" sz="2800" b="0"/>
        </a:p>
      </dgm:t>
    </dgm:pt>
    <dgm:pt modelId="{CB38FCBA-ECE0-4827-A9FC-7ED0F35FD593}" type="parTrans" cxnId="{B470E07A-F86B-4987-80D8-215F7DF26B4C}">
      <dgm:prSet/>
      <dgm:spPr/>
      <dgm:t>
        <a:bodyPr/>
        <a:lstStyle/>
        <a:p>
          <a:endParaRPr lang="en-US" sz="2800" b="0"/>
        </a:p>
      </dgm:t>
    </dgm:pt>
    <dgm:pt modelId="{A7DDDAFD-8A7D-41DB-B210-B6C4B467D7F8}">
      <dgm:prSet phldrT="[Text]" custT="1"/>
      <dgm:spPr/>
      <dgm:t>
        <a:bodyPr/>
        <a:lstStyle/>
        <a:p>
          <a:r>
            <a:rPr lang="en-US" sz="1600" b="0" dirty="0" smtClean="0">
              <a:latin typeface="Calibri" pitchFamily="34" charset="0"/>
            </a:rPr>
            <a:t>Create Knowledge</a:t>
          </a:r>
          <a:endParaRPr lang="en-US" sz="1600" b="0" dirty="0">
            <a:latin typeface="Calibri" pitchFamily="34" charset="0"/>
          </a:endParaRPr>
        </a:p>
      </dgm:t>
    </dgm:pt>
    <dgm:pt modelId="{5E766847-8CA1-42A6-80D1-93933BC7545E}" type="sibTrans" cxnId="{7B6A99C9-8AB2-4297-9E72-D906EECBF1C4}">
      <dgm:prSet/>
      <dgm:spPr/>
      <dgm:t>
        <a:bodyPr/>
        <a:lstStyle/>
        <a:p>
          <a:endParaRPr lang="en-US" sz="2800" b="0"/>
        </a:p>
      </dgm:t>
    </dgm:pt>
    <dgm:pt modelId="{65F10413-493E-4709-9C62-AAFEA17CE585}" type="parTrans" cxnId="{7B6A99C9-8AB2-4297-9E72-D906EECBF1C4}">
      <dgm:prSet/>
      <dgm:spPr/>
      <dgm:t>
        <a:bodyPr/>
        <a:lstStyle/>
        <a:p>
          <a:endParaRPr lang="en-US" sz="2800" b="0"/>
        </a:p>
      </dgm:t>
    </dgm:pt>
    <dgm:pt modelId="{7A2D0F8F-1854-4276-8649-7ABAF9953ECD}">
      <dgm:prSet phldrT="[Text]" custT="1"/>
      <dgm:spPr/>
      <dgm:t>
        <a:bodyPr/>
        <a:lstStyle/>
        <a:p>
          <a:r>
            <a:rPr lang="en-US" sz="1600" b="0" dirty="0" smtClean="0">
              <a:latin typeface="Calibri" pitchFamily="34" charset="0"/>
            </a:rPr>
            <a:t>Build Quality In</a:t>
          </a:r>
          <a:endParaRPr lang="en-US" sz="1600" b="0" dirty="0">
            <a:latin typeface="Calibri" pitchFamily="34" charset="0"/>
          </a:endParaRPr>
        </a:p>
      </dgm:t>
    </dgm:pt>
    <dgm:pt modelId="{F2338AD8-C5FC-465C-BA54-D01B2300900A}" type="sibTrans" cxnId="{E2AAB0CD-FAE0-417B-A2CC-FA73FBB73552}">
      <dgm:prSet/>
      <dgm:spPr/>
      <dgm:t>
        <a:bodyPr/>
        <a:lstStyle/>
        <a:p>
          <a:endParaRPr lang="en-US" sz="2800" b="0"/>
        </a:p>
      </dgm:t>
    </dgm:pt>
    <dgm:pt modelId="{6D92181A-9FDD-446D-A9AD-22EB15E52F1D}" type="parTrans" cxnId="{E2AAB0CD-FAE0-417B-A2CC-FA73FBB73552}">
      <dgm:prSet/>
      <dgm:spPr/>
      <dgm:t>
        <a:bodyPr/>
        <a:lstStyle/>
        <a:p>
          <a:endParaRPr lang="en-US" sz="2800" b="0"/>
        </a:p>
      </dgm:t>
    </dgm:pt>
    <dgm:pt modelId="{F800BAEB-7456-406F-B0FB-346DCA7D0AFA}">
      <dgm:prSet phldrT="[Text]" custT="1"/>
      <dgm:spPr/>
      <dgm:t>
        <a:bodyPr/>
        <a:lstStyle/>
        <a:p>
          <a:r>
            <a:rPr lang="en-US" sz="1600" b="0" dirty="0" smtClean="0">
              <a:latin typeface="Calibri" pitchFamily="34" charset="0"/>
            </a:rPr>
            <a:t>Eliminate Waste</a:t>
          </a:r>
          <a:endParaRPr lang="en-US" sz="1600" b="0" dirty="0">
            <a:latin typeface="Calibri" pitchFamily="34" charset="0"/>
          </a:endParaRPr>
        </a:p>
      </dgm:t>
    </dgm:pt>
    <dgm:pt modelId="{1B315DBD-0FAB-48C9-BC8D-AC1BC200164D}" type="parTrans" cxnId="{0117F189-049B-4909-8571-4B48001C89FF}">
      <dgm:prSet/>
      <dgm:spPr/>
      <dgm:t>
        <a:bodyPr/>
        <a:lstStyle/>
        <a:p>
          <a:endParaRPr lang="en-US"/>
        </a:p>
      </dgm:t>
    </dgm:pt>
    <dgm:pt modelId="{709C9DDE-FC82-4B7C-8001-F9CE2629A812}" type="sibTrans" cxnId="{0117F189-049B-4909-8571-4B48001C89FF}">
      <dgm:prSet/>
      <dgm:spPr/>
      <dgm:t>
        <a:bodyPr/>
        <a:lstStyle/>
        <a:p>
          <a:endParaRPr lang="en-US"/>
        </a:p>
      </dgm:t>
    </dgm:pt>
    <dgm:pt modelId="{53DEA4B1-7C27-48FC-ACC3-7491DAA337CC}" type="pres">
      <dgm:prSet presAssocID="{41459579-36C7-4052-883D-B74462539A0F}" presName="cycle" presStyleCnt="0">
        <dgm:presLayoutVars>
          <dgm:dir/>
          <dgm:resizeHandles val="exact"/>
        </dgm:presLayoutVars>
      </dgm:prSet>
      <dgm:spPr/>
      <dgm:t>
        <a:bodyPr/>
        <a:lstStyle/>
        <a:p>
          <a:endParaRPr lang="en-US"/>
        </a:p>
      </dgm:t>
    </dgm:pt>
    <dgm:pt modelId="{9F5A7DEF-F8DA-4764-BBB2-EF13781FB693}" type="pres">
      <dgm:prSet presAssocID="{F800BAEB-7456-406F-B0FB-346DCA7D0AFA}" presName="dummy" presStyleCnt="0"/>
      <dgm:spPr/>
    </dgm:pt>
    <dgm:pt modelId="{74AA2BF8-651B-4F4B-B4BD-3EDCBE5CB51D}" type="pres">
      <dgm:prSet presAssocID="{F800BAEB-7456-406F-B0FB-346DCA7D0AFA}" presName="node" presStyleLbl="revTx" presStyleIdx="0" presStyleCnt="7" custScaleX="144625">
        <dgm:presLayoutVars>
          <dgm:bulletEnabled val="1"/>
        </dgm:presLayoutVars>
      </dgm:prSet>
      <dgm:spPr/>
      <dgm:t>
        <a:bodyPr/>
        <a:lstStyle/>
        <a:p>
          <a:endParaRPr lang="en-US"/>
        </a:p>
      </dgm:t>
    </dgm:pt>
    <dgm:pt modelId="{87D853B5-1EEA-4961-AD56-E8C218ECA7BF}" type="pres">
      <dgm:prSet presAssocID="{709C9DDE-FC82-4B7C-8001-F9CE2629A812}" presName="sibTrans" presStyleLbl="node1" presStyleIdx="0" presStyleCnt="7"/>
      <dgm:spPr/>
      <dgm:t>
        <a:bodyPr/>
        <a:lstStyle/>
        <a:p>
          <a:endParaRPr lang="en-US"/>
        </a:p>
      </dgm:t>
    </dgm:pt>
    <dgm:pt modelId="{C590E92B-2589-4B19-A5F9-87A1337A5DB9}" type="pres">
      <dgm:prSet presAssocID="{7A2D0F8F-1854-4276-8649-7ABAF9953ECD}" presName="dummy" presStyleCnt="0"/>
      <dgm:spPr/>
    </dgm:pt>
    <dgm:pt modelId="{CC2D5440-3540-4806-8E4E-2867EBF5E1C6}" type="pres">
      <dgm:prSet presAssocID="{7A2D0F8F-1854-4276-8649-7ABAF9953ECD}" presName="node" presStyleLbl="revTx" presStyleIdx="1" presStyleCnt="7" custScaleX="144625">
        <dgm:presLayoutVars>
          <dgm:bulletEnabled val="1"/>
        </dgm:presLayoutVars>
      </dgm:prSet>
      <dgm:spPr/>
      <dgm:t>
        <a:bodyPr/>
        <a:lstStyle/>
        <a:p>
          <a:endParaRPr lang="en-US"/>
        </a:p>
      </dgm:t>
    </dgm:pt>
    <dgm:pt modelId="{2A595FAB-E8D5-4B81-BE13-A7C39C6AA907}" type="pres">
      <dgm:prSet presAssocID="{F2338AD8-C5FC-465C-BA54-D01B2300900A}" presName="sibTrans" presStyleLbl="node1" presStyleIdx="1" presStyleCnt="7"/>
      <dgm:spPr/>
      <dgm:t>
        <a:bodyPr/>
        <a:lstStyle/>
        <a:p>
          <a:endParaRPr lang="en-US"/>
        </a:p>
      </dgm:t>
    </dgm:pt>
    <dgm:pt modelId="{94926D63-0560-48DA-8160-2D4A76F627DB}" type="pres">
      <dgm:prSet presAssocID="{A7DDDAFD-8A7D-41DB-B210-B6C4B467D7F8}" presName="dummy" presStyleCnt="0"/>
      <dgm:spPr/>
    </dgm:pt>
    <dgm:pt modelId="{190A03A8-6404-44AD-AF89-FECE677B210F}" type="pres">
      <dgm:prSet presAssocID="{A7DDDAFD-8A7D-41DB-B210-B6C4B467D7F8}" presName="node" presStyleLbl="revTx" presStyleIdx="2" presStyleCnt="7" custScaleX="139733">
        <dgm:presLayoutVars>
          <dgm:bulletEnabled val="1"/>
        </dgm:presLayoutVars>
      </dgm:prSet>
      <dgm:spPr/>
      <dgm:t>
        <a:bodyPr/>
        <a:lstStyle/>
        <a:p>
          <a:endParaRPr lang="en-US"/>
        </a:p>
      </dgm:t>
    </dgm:pt>
    <dgm:pt modelId="{A40FFBD6-74CB-4EE4-8A84-B9F50A7C156C}" type="pres">
      <dgm:prSet presAssocID="{5E766847-8CA1-42A6-80D1-93933BC7545E}" presName="sibTrans" presStyleLbl="node1" presStyleIdx="2" presStyleCnt="7"/>
      <dgm:spPr/>
      <dgm:t>
        <a:bodyPr/>
        <a:lstStyle/>
        <a:p>
          <a:endParaRPr lang="en-US"/>
        </a:p>
      </dgm:t>
    </dgm:pt>
    <dgm:pt modelId="{39CD174F-1546-4481-8AE6-6F3BCF9EB666}" type="pres">
      <dgm:prSet presAssocID="{180D64FB-CE92-46BB-A918-4B82E3355C8C}" presName="dummy" presStyleCnt="0"/>
      <dgm:spPr/>
    </dgm:pt>
    <dgm:pt modelId="{748C5985-DA4E-4AAC-B542-140818F5D5A0}" type="pres">
      <dgm:prSet presAssocID="{180D64FB-CE92-46BB-A918-4B82E3355C8C}" presName="node" presStyleLbl="revTx" presStyleIdx="3" presStyleCnt="7" custScaleX="146269">
        <dgm:presLayoutVars>
          <dgm:bulletEnabled val="1"/>
        </dgm:presLayoutVars>
      </dgm:prSet>
      <dgm:spPr/>
      <dgm:t>
        <a:bodyPr/>
        <a:lstStyle/>
        <a:p>
          <a:endParaRPr lang="en-US"/>
        </a:p>
      </dgm:t>
    </dgm:pt>
    <dgm:pt modelId="{41453719-620A-41E1-AE31-28FF3D4B09C8}" type="pres">
      <dgm:prSet presAssocID="{622105C1-BC7C-4EC9-9CB2-041078D8D163}" presName="sibTrans" presStyleLbl="node1" presStyleIdx="3" presStyleCnt="7"/>
      <dgm:spPr/>
      <dgm:t>
        <a:bodyPr/>
        <a:lstStyle/>
        <a:p>
          <a:endParaRPr lang="en-US"/>
        </a:p>
      </dgm:t>
    </dgm:pt>
    <dgm:pt modelId="{1FABBC93-7239-4C6D-BC05-0DC6C0257D6F}" type="pres">
      <dgm:prSet presAssocID="{1E04E559-DC21-4E7E-9FA3-8AA9E0B2E0C5}" presName="dummy" presStyleCnt="0"/>
      <dgm:spPr/>
    </dgm:pt>
    <dgm:pt modelId="{E4A9676A-18D1-471C-A5C0-08E012EE4EC6}" type="pres">
      <dgm:prSet presAssocID="{1E04E559-DC21-4E7E-9FA3-8AA9E0B2E0C5}" presName="node" presStyleLbl="revTx" presStyleIdx="4" presStyleCnt="7">
        <dgm:presLayoutVars>
          <dgm:bulletEnabled val="1"/>
        </dgm:presLayoutVars>
      </dgm:prSet>
      <dgm:spPr/>
      <dgm:t>
        <a:bodyPr/>
        <a:lstStyle/>
        <a:p>
          <a:endParaRPr lang="en-US"/>
        </a:p>
      </dgm:t>
    </dgm:pt>
    <dgm:pt modelId="{40FCA05D-6BA1-4A23-95CF-221B8407C84B}" type="pres">
      <dgm:prSet presAssocID="{8080D2C7-BF8E-47F5-9AA1-108246CD2601}" presName="sibTrans" presStyleLbl="node1" presStyleIdx="4" presStyleCnt="7"/>
      <dgm:spPr/>
      <dgm:t>
        <a:bodyPr/>
        <a:lstStyle/>
        <a:p>
          <a:endParaRPr lang="en-US"/>
        </a:p>
      </dgm:t>
    </dgm:pt>
    <dgm:pt modelId="{79AF9E9B-4D25-45FF-879E-F61A037EB29A}" type="pres">
      <dgm:prSet presAssocID="{2EB836F6-16D1-4A6E-9E7A-2364D112F306}" presName="dummy" presStyleCnt="0"/>
      <dgm:spPr/>
    </dgm:pt>
    <dgm:pt modelId="{964420C7-62BB-4F1B-8653-C22DDD9DF1F8}" type="pres">
      <dgm:prSet presAssocID="{2EB836F6-16D1-4A6E-9E7A-2364D112F306}" presName="node" presStyleLbl="revTx" presStyleIdx="5" presStyleCnt="7">
        <dgm:presLayoutVars>
          <dgm:bulletEnabled val="1"/>
        </dgm:presLayoutVars>
      </dgm:prSet>
      <dgm:spPr/>
      <dgm:t>
        <a:bodyPr/>
        <a:lstStyle/>
        <a:p>
          <a:endParaRPr lang="en-US"/>
        </a:p>
      </dgm:t>
    </dgm:pt>
    <dgm:pt modelId="{9C0D8533-F95C-4ED3-AD7A-D317C942DFDA}" type="pres">
      <dgm:prSet presAssocID="{ACCA5498-10BA-4D83-878B-71BD21F92B35}" presName="sibTrans" presStyleLbl="node1" presStyleIdx="5" presStyleCnt="7"/>
      <dgm:spPr/>
      <dgm:t>
        <a:bodyPr/>
        <a:lstStyle/>
        <a:p>
          <a:endParaRPr lang="en-US"/>
        </a:p>
      </dgm:t>
    </dgm:pt>
    <dgm:pt modelId="{BA3E16A7-02C7-4113-9DCF-1DEE68C9C37C}" type="pres">
      <dgm:prSet presAssocID="{9BB34F5F-121E-4E81-A105-7275EF2A5EEF}" presName="dummy" presStyleCnt="0"/>
      <dgm:spPr/>
    </dgm:pt>
    <dgm:pt modelId="{E55248F4-4881-4331-AC2C-545A31F21C9D}" type="pres">
      <dgm:prSet presAssocID="{9BB34F5F-121E-4E81-A105-7275EF2A5EEF}" presName="node" presStyleLbl="revTx" presStyleIdx="6" presStyleCnt="7" custScaleX="182435">
        <dgm:presLayoutVars>
          <dgm:bulletEnabled val="1"/>
        </dgm:presLayoutVars>
      </dgm:prSet>
      <dgm:spPr/>
      <dgm:t>
        <a:bodyPr/>
        <a:lstStyle/>
        <a:p>
          <a:endParaRPr lang="en-US"/>
        </a:p>
      </dgm:t>
    </dgm:pt>
    <dgm:pt modelId="{7EBFE85D-75D8-420E-8759-E2A8A1F56EAE}" type="pres">
      <dgm:prSet presAssocID="{FAA120FC-44AE-45E5-96F6-7FA9F78CE628}" presName="sibTrans" presStyleLbl="node1" presStyleIdx="6" presStyleCnt="7" custScaleX="106692" custScaleY="102144"/>
      <dgm:spPr/>
      <dgm:t>
        <a:bodyPr/>
        <a:lstStyle/>
        <a:p>
          <a:endParaRPr lang="en-US"/>
        </a:p>
      </dgm:t>
    </dgm:pt>
  </dgm:ptLst>
  <dgm:cxnLst>
    <dgm:cxn modelId="{A49EF80C-02D1-40D0-8331-74408ABB542E}" srcId="{41459579-36C7-4052-883D-B74462539A0F}" destId="{1E04E559-DC21-4E7E-9FA3-8AA9E0B2E0C5}" srcOrd="4" destOrd="0" parTransId="{4E8B15C3-F857-4C5A-9007-D02611D6BEBE}" sibTransId="{8080D2C7-BF8E-47F5-9AA1-108246CD2601}"/>
    <dgm:cxn modelId="{0CBE373F-B3CE-4B7E-937E-904A77133372}" type="presOf" srcId="{180D64FB-CE92-46BB-A918-4B82E3355C8C}" destId="{748C5985-DA4E-4AAC-B542-140818F5D5A0}" srcOrd="0" destOrd="0" presId="urn:microsoft.com/office/officeart/2005/8/layout/cycle1"/>
    <dgm:cxn modelId="{90C44565-01F9-409A-AEC6-C89055A4B8A9}" type="presOf" srcId="{5E766847-8CA1-42A6-80D1-93933BC7545E}" destId="{A40FFBD6-74CB-4EE4-8A84-B9F50A7C156C}" srcOrd="0" destOrd="0" presId="urn:microsoft.com/office/officeart/2005/8/layout/cycle1"/>
    <dgm:cxn modelId="{B470E07A-F86B-4987-80D8-215F7DF26B4C}" srcId="{41459579-36C7-4052-883D-B74462539A0F}" destId="{180D64FB-CE92-46BB-A918-4B82E3355C8C}" srcOrd="3" destOrd="0" parTransId="{CB38FCBA-ECE0-4827-A9FC-7ED0F35FD593}" sibTransId="{622105C1-BC7C-4EC9-9CB2-041078D8D163}"/>
    <dgm:cxn modelId="{E59880E0-DCA0-4213-B95D-9CBE4C665971}" type="presOf" srcId="{7A2D0F8F-1854-4276-8649-7ABAF9953ECD}" destId="{CC2D5440-3540-4806-8E4E-2867EBF5E1C6}" srcOrd="0" destOrd="0" presId="urn:microsoft.com/office/officeart/2005/8/layout/cycle1"/>
    <dgm:cxn modelId="{8A0AA319-1E08-4656-841D-72663DF27654}" type="presOf" srcId="{ACCA5498-10BA-4D83-878B-71BD21F92B35}" destId="{9C0D8533-F95C-4ED3-AD7A-D317C942DFDA}" srcOrd="0" destOrd="0" presId="urn:microsoft.com/office/officeart/2005/8/layout/cycle1"/>
    <dgm:cxn modelId="{E2AAB0CD-FAE0-417B-A2CC-FA73FBB73552}" srcId="{41459579-36C7-4052-883D-B74462539A0F}" destId="{7A2D0F8F-1854-4276-8649-7ABAF9953ECD}" srcOrd="1" destOrd="0" parTransId="{6D92181A-9FDD-446D-A9AD-22EB15E52F1D}" sibTransId="{F2338AD8-C5FC-465C-BA54-D01B2300900A}"/>
    <dgm:cxn modelId="{5B991BE0-0FCD-4188-800B-657B75DCADFA}" type="presOf" srcId="{F2338AD8-C5FC-465C-BA54-D01B2300900A}" destId="{2A595FAB-E8D5-4B81-BE13-A7C39C6AA907}" srcOrd="0" destOrd="0" presId="urn:microsoft.com/office/officeart/2005/8/layout/cycle1"/>
    <dgm:cxn modelId="{F7BF6134-0332-44A0-923F-20981F6FAF1F}" srcId="{41459579-36C7-4052-883D-B74462539A0F}" destId="{2EB836F6-16D1-4A6E-9E7A-2364D112F306}" srcOrd="5" destOrd="0" parTransId="{F9A50EFB-FC7C-454D-98D8-37E8BE9E894B}" sibTransId="{ACCA5498-10BA-4D83-878B-71BD21F92B35}"/>
    <dgm:cxn modelId="{96283F45-BF9A-4EBF-B422-EAD093794C46}" type="presOf" srcId="{FAA120FC-44AE-45E5-96F6-7FA9F78CE628}" destId="{7EBFE85D-75D8-420E-8759-E2A8A1F56EAE}" srcOrd="0" destOrd="0" presId="urn:microsoft.com/office/officeart/2005/8/layout/cycle1"/>
    <dgm:cxn modelId="{650A317D-940F-460D-ACCA-EBA071BC7519}" type="presOf" srcId="{2EB836F6-16D1-4A6E-9E7A-2364D112F306}" destId="{964420C7-62BB-4F1B-8653-C22DDD9DF1F8}" srcOrd="0" destOrd="0" presId="urn:microsoft.com/office/officeart/2005/8/layout/cycle1"/>
    <dgm:cxn modelId="{A59A6A86-E4EB-40D7-AF93-EB088788E3FC}" type="presOf" srcId="{41459579-36C7-4052-883D-B74462539A0F}" destId="{53DEA4B1-7C27-48FC-ACC3-7491DAA337CC}" srcOrd="0" destOrd="0" presId="urn:microsoft.com/office/officeart/2005/8/layout/cycle1"/>
    <dgm:cxn modelId="{7B6A99C9-8AB2-4297-9E72-D906EECBF1C4}" srcId="{41459579-36C7-4052-883D-B74462539A0F}" destId="{A7DDDAFD-8A7D-41DB-B210-B6C4B467D7F8}" srcOrd="2" destOrd="0" parTransId="{65F10413-493E-4709-9C62-AAFEA17CE585}" sibTransId="{5E766847-8CA1-42A6-80D1-93933BC7545E}"/>
    <dgm:cxn modelId="{ADACD731-954E-4170-8BD1-1B4AC150D57F}" srcId="{41459579-36C7-4052-883D-B74462539A0F}" destId="{9BB34F5F-121E-4E81-A105-7275EF2A5EEF}" srcOrd="6" destOrd="0" parTransId="{887C79E9-273C-40FA-8915-D766BBA95F4C}" sibTransId="{FAA120FC-44AE-45E5-96F6-7FA9F78CE628}"/>
    <dgm:cxn modelId="{5E924158-24E9-4F86-BDA6-EA9AFF903F7B}" type="presOf" srcId="{9BB34F5F-121E-4E81-A105-7275EF2A5EEF}" destId="{E55248F4-4881-4331-AC2C-545A31F21C9D}" srcOrd="0" destOrd="0" presId="urn:microsoft.com/office/officeart/2005/8/layout/cycle1"/>
    <dgm:cxn modelId="{4AF9CB2F-076D-4D73-B095-8F7A68574DB4}" type="presOf" srcId="{622105C1-BC7C-4EC9-9CB2-041078D8D163}" destId="{41453719-620A-41E1-AE31-28FF3D4B09C8}" srcOrd="0" destOrd="0" presId="urn:microsoft.com/office/officeart/2005/8/layout/cycle1"/>
    <dgm:cxn modelId="{0117F189-049B-4909-8571-4B48001C89FF}" srcId="{41459579-36C7-4052-883D-B74462539A0F}" destId="{F800BAEB-7456-406F-B0FB-346DCA7D0AFA}" srcOrd="0" destOrd="0" parTransId="{1B315DBD-0FAB-48C9-BC8D-AC1BC200164D}" sibTransId="{709C9DDE-FC82-4B7C-8001-F9CE2629A812}"/>
    <dgm:cxn modelId="{44CB5933-5747-4AAE-BD83-0371E76C7469}" type="presOf" srcId="{F800BAEB-7456-406F-B0FB-346DCA7D0AFA}" destId="{74AA2BF8-651B-4F4B-B4BD-3EDCBE5CB51D}" srcOrd="0" destOrd="0" presId="urn:microsoft.com/office/officeart/2005/8/layout/cycle1"/>
    <dgm:cxn modelId="{858FC3D5-0B14-4AC2-8673-0160C3C78771}" type="presOf" srcId="{8080D2C7-BF8E-47F5-9AA1-108246CD2601}" destId="{40FCA05D-6BA1-4A23-95CF-221B8407C84B}" srcOrd="0" destOrd="0" presId="urn:microsoft.com/office/officeart/2005/8/layout/cycle1"/>
    <dgm:cxn modelId="{B4F7F501-C84B-48BD-8A1F-00243AC06539}" type="presOf" srcId="{1E04E559-DC21-4E7E-9FA3-8AA9E0B2E0C5}" destId="{E4A9676A-18D1-471C-A5C0-08E012EE4EC6}" srcOrd="0" destOrd="0" presId="urn:microsoft.com/office/officeart/2005/8/layout/cycle1"/>
    <dgm:cxn modelId="{5988A5FA-3212-4D49-81D0-5E03231C7389}" type="presOf" srcId="{709C9DDE-FC82-4B7C-8001-F9CE2629A812}" destId="{87D853B5-1EEA-4961-AD56-E8C218ECA7BF}" srcOrd="0" destOrd="0" presId="urn:microsoft.com/office/officeart/2005/8/layout/cycle1"/>
    <dgm:cxn modelId="{A530F4A6-BDFC-4711-ACA5-B52C9514949D}" type="presOf" srcId="{A7DDDAFD-8A7D-41DB-B210-B6C4B467D7F8}" destId="{190A03A8-6404-44AD-AF89-FECE677B210F}" srcOrd="0" destOrd="0" presId="urn:microsoft.com/office/officeart/2005/8/layout/cycle1"/>
    <dgm:cxn modelId="{754330F0-476E-453E-B34B-C9D6A9B740E9}" type="presParOf" srcId="{53DEA4B1-7C27-48FC-ACC3-7491DAA337CC}" destId="{9F5A7DEF-F8DA-4764-BBB2-EF13781FB693}" srcOrd="0" destOrd="0" presId="urn:microsoft.com/office/officeart/2005/8/layout/cycle1"/>
    <dgm:cxn modelId="{26C4690F-053E-4AD0-9AA6-251B68E2BDAD}" type="presParOf" srcId="{53DEA4B1-7C27-48FC-ACC3-7491DAA337CC}" destId="{74AA2BF8-651B-4F4B-B4BD-3EDCBE5CB51D}" srcOrd="1" destOrd="0" presId="urn:microsoft.com/office/officeart/2005/8/layout/cycle1"/>
    <dgm:cxn modelId="{6A0B1560-10E4-4E95-A1C6-DB4E9CBDC7C7}" type="presParOf" srcId="{53DEA4B1-7C27-48FC-ACC3-7491DAA337CC}" destId="{87D853B5-1EEA-4961-AD56-E8C218ECA7BF}" srcOrd="2" destOrd="0" presId="urn:microsoft.com/office/officeart/2005/8/layout/cycle1"/>
    <dgm:cxn modelId="{5E0FA798-8259-4BD9-96C8-4AC67E431617}" type="presParOf" srcId="{53DEA4B1-7C27-48FC-ACC3-7491DAA337CC}" destId="{C590E92B-2589-4B19-A5F9-87A1337A5DB9}" srcOrd="3" destOrd="0" presId="urn:microsoft.com/office/officeart/2005/8/layout/cycle1"/>
    <dgm:cxn modelId="{87388DEC-ECC2-44F6-AD32-2820DD001800}" type="presParOf" srcId="{53DEA4B1-7C27-48FC-ACC3-7491DAA337CC}" destId="{CC2D5440-3540-4806-8E4E-2867EBF5E1C6}" srcOrd="4" destOrd="0" presId="urn:microsoft.com/office/officeart/2005/8/layout/cycle1"/>
    <dgm:cxn modelId="{C3C18DEB-E3CC-4585-A930-A730E444EBB1}" type="presParOf" srcId="{53DEA4B1-7C27-48FC-ACC3-7491DAA337CC}" destId="{2A595FAB-E8D5-4B81-BE13-A7C39C6AA907}" srcOrd="5" destOrd="0" presId="urn:microsoft.com/office/officeart/2005/8/layout/cycle1"/>
    <dgm:cxn modelId="{E2235754-364F-4FF1-B3DE-217C9DAF2624}" type="presParOf" srcId="{53DEA4B1-7C27-48FC-ACC3-7491DAA337CC}" destId="{94926D63-0560-48DA-8160-2D4A76F627DB}" srcOrd="6" destOrd="0" presId="urn:microsoft.com/office/officeart/2005/8/layout/cycle1"/>
    <dgm:cxn modelId="{516742A4-DF32-43E9-B584-BA11C4879DF1}" type="presParOf" srcId="{53DEA4B1-7C27-48FC-ACC3-7491DAA337CC}" destId="{190A03A8-6404-44AD-AF89-FECE677B210F}" srcOrd="7" destOrd="0" presId="urn:microsoft.com/office/officeart/2005/8/layout/cycle1"/>
    <dgm:cxn modelId="{A44C1E42-A026-4113-87F3-363232704B47}" type="presParOf" srcId="{53DEA4B1-7C27-48FC-ACC3-7491DAA337CC}" destId="{A40FFBD6-74CB-4EE4-8A84-B9F50A7C156C}" srcOrd="8" destOrd="0" presId="urn:microsoft.com/office/officeart/2005/8/layout/cycle1"/>
    <dgm:cxn modelId="{D6BF6A79-3E84-4B53-B49E-C53E74CE7688}" type="presParOf" srcId="{53DEA4B1-7C27-48FC-ACC3-7491DAA337CC}" destId="{39CD174F-1546-4481-8AE6-6F3BCF9EB666}" srcOrd="9" destOrd="0" presId="urn:microsoft.com/office/officeart/2005/8/layout/cycle1"/>
    <dgm:cxn modelId="{416DAE02-BBD5-41E9-B1C0-E5CB54DEB98C}" type="presParOf" srcId="{53DEA4B1-7C27-48FC-ACC3-7491DAA337CC}" destId="{748C5985-DA4E-4AAC-B542-140818F5D5A0}" srcOrd="10" destOrd="0" presId="urn:microsoft.com/office/officeart/2005/8/layout/cycle1"/>
    <dgm:cxn modelId="{9742C74B-4900-45A2-8892-FE971CACB746}" type="presParOf" srcId="{53DEA4B1-7C27-48FC-ACC3-7491DAA337CC}" destId="{41453719-620A-41E1-AE31-28FF3D4B09C8}" srcOrd="11" destOrd="0" presId="urn:microsoft.com/office/officeart/2005/8/layout/cycle1"/>
    <dgm:cxn modelId="{3A7790D7-EFD3-4A44-BBDA-8EE67C2CF25D}" type="presParOf" srcId="{53DEA4B1-7C27-48FC-ACC3-7491DAA337CC}" destId="{1FABBC93-7239-4C6D-BC05-0DC6C0257D6F}" srcOrd="12" destOrd="0" presId="urn:microsoft.com/office/officeart/2005/8/layout/cycle1"/>
    <dgm:cxn modelId="{90200C3C-98FC-436A-A062-EC78C0EA7466}" type="presParOf" srcId="{53DEA4B1-7C27-48FC-ACC3-7491DAA337CC}" destId="{E4A9676A-18D1-471C-A5C0-08E012EE4EC6}" srcOrd="13" destOrd="0" presId="urn:microsoft.com/office/officeart/2005/8/layout/cycle1"/>
    <dgm:cxn modelId="{EAE49894-C876-49E9-99FC-C87F2FF4CAC5}" type="presParOf" srcId="{53DEA4B1-7C27-48FC-ACC3-7491DAA337CC}" destId="{40FCA05D-6BA1-4A23-95CF-221B8407C84B}" srcOrd="14" destOrd="0" presId="urn:microsoft.com/office/officeart/2005/8/layout/cycle1"/>
    <dgm:cxn modelId="{3FB2515F-A007-4E02-952C-11331DC94982}" type="presParOf" srcId="{53DEA4B1-7C27-48FC-ACC3-7491DAA337CC}" destId="{79AF9E9B-4D25-45FF-879E-F61A037EB29A}" srcOrd="15" destOrd="0" presId="urn:microsoft.com/office/officeart/2005/8/layout/cycle1"/>
    <dgm:cxn modelId="{876D1A7E-92DA-475D-95FA-339B95874764}" type="presParOf" srcId="{53DEA4B1-7C27-48FC-ACC3-7491DAA337CC}" destId="{964420C7-62BB-4F1B-8653-C22DDD9DF1F8}" srcOrd="16" destOrd="0" presId="urn:microsoft.com/office/officeart/2005/8/layout/cycle1"/>
    <dgm:cxn modelId="{8A1AF210-52F6-45C6-97A0-7D9871C3A6BF}" type="presParOf" srcId="{53DEA4B1-7C27-48FC-ACC3-7491DAA337CC}" destId="{9C0D8533-F95C-4ED3-AD7A-D317C942DFDA}" srcOrd="17" destOrd="0" presId="urn:microsoft.com/office/officeart/2005/8/layout/cycle1"/>
    <dgm:cxn modelId="{E63398D8-FAA0-4050-B292-E66233AE8574}" type="presParOf" srcId="{53DEA4B1-7C27-48FC-ACC3-7491DAA337CC}" destId="{BA3E16A7-02C7-4113-9DCF-1DEE68C9C37C}" srcOrd="18" destOrd="0" presId="urn:microsoft.com/office/officeart/2005/8/layout/cycle1"/>
    <dgm:cxn modelId="{71A746CB-9203-4A6D-A281-430C2216AD12}" type="presParOf" srcId="{53DEA4B1-7C27-48FC-ACC3-7491DAA337CC}" destId="{E55248F4-4881-4331-AC2C-545A31F21C9D}" srcOrd="19" destOrd="0" presId="urn:microsoft.com/office/officeart/2005/8/layout/cycle1"/>
    <dgm:cxn modelId="{9C4D84BB-E4A6-47B3-892B-B880609B219F}" type="presParOf" srcId="{53DEA4B1-7C27-48FC-ACC3-7491DAA337CC}" destId="{7EBFE85D-75D8-420E-8759-E2A8A1F56EAE}" srcOrd="20"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AA2BF8-651B-4F4B-B4BD-3EDCBE5CB51D}">
      <dsp:nvSpPr>
        <dsp:cNvPr id="0" name=""/>
        <dsp:cNvSpPr/>
      </dsp:nvSpPr>
      <dsp:spPr>
        <a:xfrm>
          <a:off x="4276208" y="2953"/>
          <a:ext cx="1184103" cy="81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accent1"/>
              </a:solidFill>
              <a:latin typeface="Calibri" pitchFamily="34" charset="0"/>
            </a:rPr>
            <a:t>Eliminate Waste</a:t>
          </a:r>
          <a:endParaRPr lang="en-US" sz="1600" b="1" kern="1200" dirty="0">
            <a:solidFill>
              <a:schemeClr val="accent1"/>
            </a:solidFill>
            <a:latin typeface="Calibri" pitchFamily="34" charset="0"/>
          </a:endParaRPr>
        </a:p>
      </dsp:txBody>
      <dsp:txXfrm>
        <a:off x="4276208" y="2953"/>
        <a:ext cx="1184103" cy="818740"/>
      </dsp:txXfrm>
    </dsp:sp>
    <dsp:sp modelId="{87D853B5-1EEA-4961-AD56-E8C218ECA7BF}">
      <dsp:nvSpPr>
        <dsp:cNvPr id="0" name=""/>
        <dsp:cNvSpPr/>
      </dsp:nvSpPr>
      <dsp:spPr>
        <a:xfrm>
          <a:off x="1903433" y="46544"/>
          <a:ext cx="4240052" cy="4240052"/>
        </a:xfrm>
        <a:prstGeom prst="circularArrow">
          <a:avLst>
            <a:gd name="adj1" fmla="val 3765"/>
            <a:gd name="adj2" fmla="val 234951"/>
            <a:gd name="adj3" fmla="val 19826438"/>
            <a:gd name="adj4" fmla="val 18978776"/>
            <a:gd name="adj5" fmla="val 4393"/>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C2D5440-3540-4806-8E4E-2867EBF5E1C6}">
      <dsp:nvSpPr>
        <dsp:cNvPr id="0" name=""/>
        <dsp:cNvSpPr/>
      </dsp:nvSpPr>
      <dsp:spPr>
        <a:xfrm>
          <a:off x="5329657" y="1323937"/>
          <a:ext cx="1184103" cy="81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0" kern="1200" dirty="0" smtClean="0">
              <a:latin typeface="Calibri" pitchFamily="34" charset="0"/>
            </a:rPr>
            <a:t>Build Quality In</a:t>
          </a:r>
          <a:endParaRPr lang="en-US" sz="1600" b="0" kern="1200" dirty="0">
            <a:latin typeface="Calibri" pitchFamily="34" charset="0"/>
          </a:endParaRPr>
        </a:p>
      </dsp:txBody>
      <dsp:txXfrm>
        <a:off x="5329657" y="1323937"/>
        <a:ext cx="1184103" cy="818740"/>
      </dsp:txXfrm>
    </dsp:sp>
    <dsp:sp modelId="{2A595FAB-E8D5-4B81-BE13-A7C39C6AA907}">
      <dsp:nvSpPr>
        <dsp:cNvPr id="0" name=""/>
        <dsp:cNvSpPr/>
      </dsp:nvSpPr>
      <dsp:spPr>
        <a:xfrm>
          <a:off x="1903433" y="46544"/>
          <a:ext cx="4240052" cy="4240052"/>
        </a:xfrm>
        <a:prstGeom prst="circularArrow">
          <a:avLst>
            <a:gd name="adj1" fmla="val 3765"/>
            <a:gd name="adj2" fmla="val 234951"/>
            <a:gd name="adj3" fmla="val 1229561"/>
            <a:gd name="adj4" fmla="val 21557814"/>
            <a:gd name="adj5" fmla="val 4393"/>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190A03A8-6404-44AD-AF89-FECE677B210F}">
      <dsp:nvSpPr>
        <dsp:cNvPr id="0" name=""/>
        <dsp:cNvSpPr/>
      </dsp:nvSpPr>
      <dsp:spPr>
        <a:xfrm>
          <a:off x="4973712" y="2971177"/>
          <a:ext cx="1144050" cy="81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0" kern="1200" dirty="0" smtClean="0">
              <a:latin typeface="Calibri" pitchFamily="34" charset="0"/>
            </a:rPr>
            <a:t>Create Knowledge</a:t>
          </a:r>
          <a:endParaRPr lang="en-US" sz="1600" b="0" kern="1200" dirty="0">
            <a:latin typeface="Calibri" pitchFamily="34" charset="0"/>
          </a:endParaRPr>
        </a:p>
      </dsp:txBody>
      <dsp:txXfrm>
        <a:off x="4973712" y="2971177"/>
        <a:ext cx="1144050" cy="818740"/>
      </dsp:txXfrm>
    </dsp:sp>
    <dsp:sp modelId="{A40FFBD6-74CB-4EE4-8A84-B9F50A7C156C}">
      <dsp:nvSpPr>
        <dsp:cNvPr id="0" name=""/>
        <dsp:cNvSpPr/>
      </dsp:nvSpPr>
      <dsp:spPr>
        <a:xfrm>
          <a:off x="1903433" y="46544"/>
          <a:ext cx="4240052" cy="4240052"/>
        </a:xfrm>
        <a:prstGeom prst="circularArrow">
          <a:avLst>
            <a:gd name="adj1" fmla="val 3765"/>
            <a:gd name="adj2" fmla="val 234951"/>
            <a:gd name="adj3" fmla="val 4090422"/>
            <a:gd name="adj4" fmla="val 3389089"/>
            <a:gd name="adj5" fmla="val 4393"/>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748C5985-DA4E-4AAC-B542-140818F5D5A0}">
      <dsp:nvSpPr>
        <dsp:cNvPr id="0" name=""/>
        <dsp:cNvSpPr/>
      </dsp:nvSpPr>
      <dsp:spPr>
        <a:xfrm>
          <a:off x="3424677" y="3704267"/>
          <a:ext cx="1197563" cy="81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0" kern="1200" dirty="0" smtClean="0">
              <a:latin typeface="Calibri" pitchFamily="34" charset="0"/>
            </a:rPr>
            <a:t>Defer Commitment</a:t>
          </a:r>
          <a:endParaRPr lang="en-US" sz="1600" b="0" kern="1200" dirty="0">
            <a:latin typeface="Calibri" pitchFamily="34" charset="0"/>
          </a:endParaRPr>
        </a:p>
      </dsp:txBody>
      <dsp:txXfrm>
        <a:off x="3424677" y="3704267"/>
        <a:ext cx="1197563" cy="818740"/>
      </dsp:txXfrm>
    </dsp:sp>
    <dsp:sp modelId="{41453719-620A-41E1-AE31-28FF3D4B09C8}">
      <dsp:nvSpPr>
        <dsp:cNvPr id="0" name=""/>
        <dsp:cNvSpPr/>
      </dsp:nvSpPr>
      <dsp:spPr>
        <a:xfrm>
          <a:off x="1903433" y="46544"/>
          <a:ext cx="4240052" cy="4240052"/>
        </a:xfrm>
        <a:prstGeom prst="circularArrow">
          <a:avLst>
            <a:gd name="adj1" fmla="val 3765"/>
            <a:gd name="adj2" fmla="val 234951"/>
            <a:gd name="adj3" fmla="val 7256685"/>
            <a:gd name="adj4" fmla="val 6474627"/>
            <a:gd name="adj5" fmla="val 4393"/>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E4A9676A-18D1-471C-A5C0-08E012EE4EC6}">
      <dsp:nvSpPr>
        <dsp:cNvPr id="0" name=""/>
        <dsp:cNvSpPr/>
      </dsp:nvSpPr>
      <dsp:spPr>
        <a:xfrm>
          <a:off x="2091810" y="2971177"/>
          <a:ext cx="818740" cy="81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0" kern="1200" dirty="0" smtClean="0">
              <a:latin typeface="Calibri" pitchFamily="34" charset="0"/>
            </a:rPr>
            <a:t>Deliver Fast</a:t>
          </a:r>
          <a:endParaRPr lang="en-US" sz="1600" b="0" kern="1200" dirty="0">
            <a:latin typeface="Calibri" pitchFamily="34" charset="0"/>
          </a:endParaRPr>
        </a:p>
      </dsp:txBody>
      <dsp:txXfrm>
        <a:off x="2091810" y="2971177"/>
        <a:ext cx="818740" cy="818740"/>
      </dsp:txXfrm>
    </dsp:sp>
    <dsp:sp modelId="{40FCA05D-6BA1-4A23-95CF-221B8407C84B}">
      <dsp:nvSpPr>
        <dsp:cNvPr id="0" name=""/>
        <dsp:cNvSpPr/>
      </dsp:nvSpPr>
      <dsp:spPr>
        <a:xfrm>
          <a:off x="1903433" y="46544"/>
          <a:ext cx="4240052" cy="4240052"/>
        </a:xfrm>
        <a:prstGeom prst="circularArrow">
          <a:avLst>
            <a:gd name="adj1" fmla="val 3765"/>
            <a:gd name="adj2" fmla="val 234951"/>
            <a:gd name="adj3" fmla="val 10607235"/>
            <a:gd name="adj4" fmla="val 9335488"/>
            <a:gd name="adj5" fmla="val 4393"/>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964420C7-62BB-4F1B-8653-C22DDD9DF1F8}">
      <dsp:nvSpPr>
        <dsp:cNvPr id="0" name=""/>
        <dsp:cNvSpPr/>
      </dsp:nvSpPr>
      <dsp:spPr>
        <a:xfrm>
          <a:off x="1715838" y="1323937"/>
          <a:ext cx="818740" cy="81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0" kern="1200" dirty="0" smtClean="0">
              <a:latin typeface="Calibri" pitchFamily="34" charset="0"/>
            </a:rPr>
            <a:t>Respect People</a:t>
          </a:r>
          <a:endParaRPr lang="en-US" sz="1600" b="0" kern="1200" dirty="0">
            <a:latin typeface="Calibri" pitchFamily="34" charset="0"/>
          </a:endParaRPr>
        </a:p>
      </dsp:txBody>
      <dsp:txXfrm>
        <a:off x="1715838" y="1323937"/>
        <a:ext cx="818740" cy="818740"/>
      </dsp:txXfrm>
    </dsp:sp>
    <dsp:sp modelId="{9C0D8533-F95C-4ED3-AD7A-D317C942DFDA}">
      <dsp:nvSpPr>
        <dsp:cNvPr id="0" name=""/>
        <dsp:cNvSpPr/>
      </dsp:nvSpPr>
      <dsp:spPr>
        <a:xfrm>
          <a:off x="1903433" y="46544"/>
          <a:ext cx="4240052" cy="4240052"/>
        </a:xfrm>
        <a:prstGeom prst="circularArrow">
          <a:avLst>
            <a:gd name="adj1" fmla="val 3765"/>
            <a:gd name="adj2" fmla="val 234951"/>
            <a:gd name="adj3" fmla="val 13186273"/>
            <a:gd name="adj4" fmla="val 12338611"/>
            <a:gd name="adj5" fmla="val 4393"/>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E55248F4-4881-4331-AC2C-545A31F21C9D}">
      <dsp:nvSpPr>
        <dsp:cNvPr id="0" name=""/>
        <dsp:cNvSpPr/>
      </dsp:nvSpPr>
      <dsp:spPr>
        <a:xfrm>
          <a:off x="2431823" y="2953"/>
          <a:ext cx="1493669" cy="81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0" kern="1200" dirty="0" smtClean="0">
              <a:latin typeface="Calibri" pitchFamily="34" charset="0"/>
            </a:rPr>
            <a:t>Optimize the Whole</a:t>
          </a:r>
          <a:endParaRPr lang="en-US" sz="1600" b="0" kern="1200" dirty="0">
            <a:latin typeface="Calibri" pitchFamily="34" charset="0"/>
          </a:endParaRPr>
        </a:p>
      </dsp:txBody>
      <dsp:txXfrm>
        <a:off x="2431823" y="2953"/>
        <a:ext cx="1493669" cy="818740"/>
      </dsp:txXfrm>
    </dsp:sp>
    <dsp:sp modelId="{7EBFE85D-75D8-420E-8759-E2A8A1F56EAE}">
      <dsp:nvSpPr>
        <dsp:cNvPr id="0" name=""/>
        <dsp:cNvSpPr/>
      </dsp:nvSpPr>
      <dsp:spPr>
        <a:xfrm>
          <a:off x="1761560" y="1091"/>
          <a:ext cx="4523796" cy="4330959"/>
        </a:xfrm>
        <a:prstGeom prst="circularArrow">
          <a:avLst>
            <a:gd name="adj1" fmla="val 3765"/>
            <a:gd name="adj2" fmla="val 234951"/>
            <a:gd name="adj3" fmla="val 16412566"/>
            <a:gd name="adj4" fmla="val 16026958"/>
            <a:gd name="adj5" fmla="val 4393"/>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92F28-5328-4948-9880-9FBE4B1A2D74}">
      <dsp:nvSpPr>
        <dsp:cNvPr id="0" name=""/>
        <dsp:cNvSpPr/>
      </dsp:nvSpPr>
      <dsp:spPr>
        <a:xfrm>
          <a:off x="647" y="1176"/>
          <a:ext cx="5637505" cy="375089"/>
        </a:xfrm>
        <a:prstGeom prst="roundRect">
          <a:avLst>
            <a:gd name="adj" fmla="val 10000"/>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Release 1</a:t>
          </a:r>
          <a:endParaRPr lang="en-US" sz="1600" kern="1200" dirty="0"/>
        </a:p>
      </dsp:txBody>
      <dsp:txXfrm>
        <a:off x="11633" y="12162"/>
        <a:ext cx="5615533" cy="353117"/>
      </dsp:txXfrm>
    </dsp:sp>
    <dsp:sp modelId="{0F08E7AA-5605-4873-B07D-011D90D3DE30}">
      <dsp:nvSpPr>
        <dsp:cNvPr id="0" name=""/>
        <dsp:cNvSpPr/>
      </dsp:nvSpPr>
      <dsp:spPr>
        <a:xfrm>
          <a:off x="647" y="483117"/>
          <a:ext cx="2780881" cy="618827"/>
        </a:xfrm>
        <a:prstGeom prst="roundRect">
          <a:avLst>
            <a:gd name="adj" fmla="val 10000"/>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Iteration 1</a:t>
          </a:r>
          <a:endParaRPr lang="en-US" sz="1600" kern="1200" dirty="0"/>
        </a:p>
      </dsp:txBody>
      <dsp:txXfrm>
        <a:off x="18772" y="501242"/>
        <a:ext cx="2744631" cy="582577"/>
      </dsp:txXfrm>
    </dsp:sp>
    <dsp:sp modelId="{6BAC5D47-D2FE-4007-9546-065BCA037333}">
      <dsp:nvSpPr>
        <dsp:cNvPr id="0" name=""/>
        <dsp:cNvSpPr/>
      </dsp:nvSpPr>
      <dsp:spPr>
        <a:xfrm>
          <a:off x="647" y="1208795"/>
          <a:ext cx="901712" cy="618827"/>
        </a:xfrm>
        <a:prstGeom prst="roundRect">
          <a:avLst>
            <a:gd name="adj" fmla="val 10000"/>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Iteration Planning</a:t>
          </a:r>
          <a:endParaRPr lang="en-US" sz="1600" kern="1200" dirty="0"/>
        </a:p>
      </dsp:txBody>
      <dsp:txXfrm>
        <a:off x="18772" y="1226920"/>
        <a:ext cx="865462" cy="582577"/>
      </dsp:txXfrm>
    </dsp:sp>
    <dsp:sp modelId="{3681F6C0-5E12-4B12-AF1C-470D133135D6}">
      <dsp:nvSpPr>
        <dsp:cNvPr id="0" name=""/>
        <dsp:cNvSpPr/>
      </dsp:nvSpPr>
      <dsp:spPr>
        <a:xfrm>
          <a:off x="940231" y="1208795"/>
          <a:ext cx="901712" cy="618827"/>
        </a:xfrm>
        <a:prstGeom prst="roundRect">
          <a:avLst>
            <a:gd name="adj" fmla="val 10000"/>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Daily Standup</a:t>
          </a:r>
          <a:endParaRPr lang="en-US" sz="1600" kern="1200" dirty="0"/>
        </a:p>
      </dsp:txBody>
      <dsp:txXfrm>
        <a:off x="958356" y="1226920"/>
        <a:ext cx="865462" cy="582577"/>
      </dsp:txXfrm>
    </dsp:sp>
    <dsp:sp modelId="{57CA9B06-5BC7-4741-A05E-C9E573FF2403}">
      <dsp:nvSpPr>
        <dsp:cNvPr id="0" name=""/>
        <dsp:cNvSpPr/>
      </dsp:nvSpPr>
      <dsp:spPr>
        <a:xfrm>
          <a:off x="1879815" y="1208795"/>
          <a:ext cx="901712" cy="618827"/>
        </a:xfrm>
        <a:prstGeom prst="roundRect">
          <a:avLst>
            <a:gd name="adj" fmla="val 10000"/>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Ops Review</a:t>
          </a:r>
          <a:endParaRPr lang="en-US" sz="1600" kern="1200" dirty="0"/>
        </a:p>
      </dsp:txBody>
      <dsp:txXfrm>
        <a:off x="1897940" y="1226920"/>
        <a:ext cx="865462" cy="582577"/>
      </dsp:txXfrm>
    </dsp:sp>
    <dsp:sp modelId="{063F108C-388B-411A-B454-E93640391B12}">
      <dsp:nvSpPr>
        <dsp:cNvPr id="0" name=""/>
        <dsp:cNvSpPr/>
      </dsp:nvSpPr>
      <dsp:spPr>
        <a:xfrm>
          <a:off x="2857271" y="483117"/>
          <a:ext cx="2780881" cy="618827"/>
        </a:xfrm>
        <a:prstGeom prst="roundRect">
          <a:avLst>
            <a:gd name="adj" fmla="val 10000"/>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Iteration n</a:t>
          </a:r>
          <a:endParaRPr lang="en-US" sz="1600" kern="1200" dirty="0"/>
        </a:p>
      </dsp:txBody>
      <dsp:txXfrm>
        <a:off x="2875396" y="501242"/>
        <a:ext cx="2744631" cy="582577"/>
      </dsp:txXfrm>
    </dsp:sp>
    <dsp:sp modelId="{29BBD880-E858-4360-B35E-9E7B04055364}">
      <dsp:nvSpPr>
        <dsp:cNvPr id="0" name=""/>
        <dsp:cNvSpPr/>
      </dsp:nvSpPr>
      <dsp:spPr>
        <a:xfrm>
          <a:off x="2857271" y="1208795"/>
          <a:ext cx="901712" cy="618827"/>
        </a:xfrm>
        <a:prstGeom prst="roundRect">
          <a:avLst>
            <a:gd name="adj" fmla="val 10000"/>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Iteration Planning</a:t>
          </a:r>
          <a:endParaRPr lang="en-US" sz="1600" kern="1200" dirty="0"/>
        </a:p>
      </dsp:txBody>
      <dsp:txXfrm>
        <a:off x="2875396" y="1226920"/>
        <a:ext cx="865462" cy="582577"/>
      </dsp:txXfrm>
    </dsp:sp>
    <dsp:sp modelId="{ECE44A21-331F-42CF-A5DB-E7337D8397A0}">
      <dsp:nvSpPr>
        <dsp:cNvPr id="0" name=""/>
        <dsp:cNvSpPr/>
      </dsp:nvSpPr>
      <dsp:spPr>
        <a:xfrm>
          <a:off x="3796856" y="1208795"/>
          <a:ext cx="901712" cy="618827"/>
        </a:xfrm>
        <a:prstGeom prst="roundRect">
          <a:avLst>
            <a:gd name="adj" fmla="val 10000"/>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Daily Standup</a:t>
          </a:r>
          <a:endParaRPr lang="en-US" sz="1600" kern="1200" dirty="0"/>
        </a:p>
      </dsp:txBody>
      <dsp:txXfrm>
        <a:off x="3814981" y="1226920"/>
        <a:ext cx="865462" cy="582577"/>
      </dsp:txXfrm>
    </dsp:sp>
    <dsp:sp modelId="{65549F70-BD65-4519-9678-8AAC8B666D94}">
      <dsp:nvSpPr>
        <dsp:cNvPr id="0" name=""/>
        <dsp:cNvSpPr/>
      </dsp:nvSpPr>
      <dsp:spPr>
        <a:xfrm>
          <a:off x="4736440" y="1208795"/>
          <a:ext cx="901712" cy="618827"/>
        </a:xfrm>
        <a:prstGeom prst="roundRect">
          <a:avLst>
            <a:gd name="adj" fmla="val 10000"/>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Ops Review</a:t>
          </a:r>
          <a:endParaRPr lang="en-US" sz="1600" kern="1200" dirty="0"/>
        </a:p>
      </dsp:txBody>
      <dsp:txXfrm>
        <a:off x="4754565" y="1226920"/>
        <a:ext cx="865462" cy="58257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F9B2E9-8694-4458-8428-993A49066513}">
      <dsp:nvSpPr>
        <dsp:cNvPr id="0" name=""/>
        <dsp:cNvSpPr/>
      </dsp:nvSpPr>
      <dsp:spPr>
        <a:xfrm>
          <a:off x="203206" y="930"/>
          <a:ext cx="1346187" cy="346025"/>
        </a:xfrm>
        <a:prstGeom prst="roundRect">
          <a:avLst>
            <a:gd name="adj" fmla="val 10000"/>
          </a:avLst>
        </a:prstGeom>
        <a:solidFill>
          <a:schemeClr val="tx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Ideas</a:t>
          </a:r>
          <a:endParaRPr lang="en-US" sz="1400" kern="1200" dirty="0"/>
        </a:p>
      </dsp:txBody>
      <dsp:txXfrm>
        <a:off x="213341" y="11065"/>
        <a:ext cx="1325917" cy="325755"/>
      </dsp:txXfrm>
    </dsp:sp>
    <dsp:sp modelId="{18DC687D-5581-428E-8190-EA97095E3E3B}">
      <dsp:nvSpPr>
        <dsp:cNvPr id="0" name=""/>
        <dsp:cNvSpPr/>
      </dsp:nvSpPr>
      <dsp:spPr>
        <a:xfrm rot="5400000">
          <a:off x="811420" y="355606"/>
          <a:ext cx="129759" cy="155711"/>
        </a:xfrm>
        <a:prstGeom prst="rightArrow">
          <a:avLst>
            <a:gd name="adj1" fmla="val 60000"/>
            <a:gd name="adj2" fmla="val 50000"/>
          </a:avLst>
        </a:prstGeom>
        <a:solidFill>
          <a:schemeClr val="tx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a:p>
      </dsp:txBody>
      <dsp:txXfrm rot="-5400000">
        <a:off x="829586" y="368582"/>
        <a:ext cx="93427" cy="90831"/>
      </dsp:txXfrm>
    </dsp:sp>
    <dsp:sp modelId="{EAD66D9A-B4C3-4A91-B9DD-F26E85399F6E}">
      <dsp:nvSpPr>
        <dsp:cNvPr id="0" name=""/>
        <dsp:cNvSpPr/>
      </dsp:nvSpPr>
      <dsp:spPr>
        <a:xfrm>
          <a:off x="203206" y="519968"/>
          <a:ext cx="1346187" cy="346025"/>
        </a:xfrm>
        <a:prstGeom prst="roundRect">
          <a:avLst>
            <a:gd name="adj" fmla="val 10000"/>
          </a:avLst>
        </a:prstGeom>
        <a:solidFill>
          <a:schemeClr val="tx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Product Backlog</a:t>
          </a:r>
          <a:endParaRPr lang="en-US" sz="1400" kern="1200" dirty="0"/>
        </a:p>
      </dsp:txBody>
      <dsp:txXfrm>
        <a:off x="213341" y="530103"/>
        <a:ext cx="1325917" cy="325755"/>
      </dsp:txXfrm>
    </dsp:sp>
    <dsp:sp modelId="{BBE4A172-F840-49EA-BC4C-72B71A337036}">
      <dsp:nvSpPr>
        <dsp:cNvPr id="0" name=""/>
        <dsp:cNvSpPr/>
      </dsp:nvSpPr>
      <dsp:spPr>
        <a:xfrm rot="5400000">
          <a:off x="811420" y="874644"/>
          <a:ext cx="129759" cy="155711"/>
        </a:xfrm>
        <a:prstGeom prst="rightArrow">
          <a:avLst>
            <a:gd name="adj1" fmla="val 60000"/>
            <a:gd name="adj2" fmla="val 50000"/>
          </a:avLst>
        </a:prstGeom>
        <a:solidFill>
          <a:schemeClr val="tx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a:p>
      </dsp:txBody>
      <dsp:txXfrm rot="-5400000">
        <a:off x="829586" y="887620"/>
        <a:ext cx="93427" cy="90831"/>
      </dsp:txXfrm>
    </dsp:sp>
    <dsp:sp modelId="{EA238B4C-1A50-415C-9379-B39302803A35}">
      <dsp:nvSpPr>
        <dsp:cNvPr id="0" name=""/>
        <dsp:cNvSpPr/>
      </dsp:nvSpPr>
      <dsp:spPr>
        <a:xfrm>
          <a:off x="203206" y="1039006"/>
          <a:ext cx="1346187" cy="346025"/>
        </a:xfrm>
        <a:prstGeom prst="roundRect">
          <a:avLst>
            <a:gd name="adj" fmla="val 10000"/>
          </a:avLst>
        </a:prstGeom>
        <a:solidFill>
          <a:schemeClr val="tx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Release Planning</a:t>
          </a:r>
          <a:endParaRPr lang="en-US" sz="1400" kern="1200" dirty="0"/>
        </a:p>
      </dsp:txBody>
      <dsp:txXfrm>
        <a:off x="213341" y="1049141"/>
        <a:ext cx="1325917" cy="325755"/>
      </dsp:txXfrm>
    </dsp:sp>
    <dsp:sp modelId="{CAA89D6D-9F67-4D19-9EFE-6CC9C7D2ADB3}">
      <dsp:nvSpPr>
        <dsp:cNvPr id="0" name=""/>
        <dsp:cNvSpPr/>
      </dsp:nvSpPr>
      <dsp:spPr>
        <a:xfrm rot="5400000">
          <a:off x="811420" y="1393682"/>
          <a:ext cx="129759" cy="155711"/>
        </a:xfrm>
        <a:prstGeom prst="rightArrow">
          <a:avLst>
            <a:gd name="adj1" fmla="val 60000"/>
            <a:gd name="adj2" fmla="val 50000"/>
          </a:avLst>
        </a:prstGeom>
        <a:solidFill>
          <a:schemeClr val="tx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a:p>
      </dsp:txBody>
      <dsp:txXfrm rot="-5400000">
        <a:off x="829586" y="1406658"/>
        <a:ext cx="93427" cy="90831"/>
      </dsp:txXfrm>
    </dsp:sp>
    <dsp:sp modelId="{8BEFA267-57F0-4D5F-A671-71A5018D7D68}">
      <dsp:nvSpPr>
        <dsp:cNvPr id="0" name=""/>
        <dsp:cNvSpPr/>
      </dsp:nvSpPr>
      <dsp:spPr>
        <a:xfrm>
          <a:off x="203206" y="1558044"/>
          <a:ext cx="1346187" cy="346025"/>
        </a:xfrm>
        <a:prstGeom prst="roundRect">
          <a:avLst>
            <a:gd name="adj" fmla="val 10000"/>
          </a:avLst>
        </a:prstGeom>
        <a:solidFill>
          <a:schemeClr val="tx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Release Backlog</a:t>
          </a:r>
          <a:endParaRPr lang="en-US" sz="1400" kern="1200" dirty="0"/>
        </a:p>
      </dsp:txBody>
      <dsp:txXfrm>
        <a:off x="213341" y="1568179"/>
        <a:ext cx="1325917" cy="3257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AA2BF8-651B-4F4B-B4BD-3EDCBE5CB51D}">
      <dsp:nvSpPr>
        <dsp:cNvPr id="0" name=""/>
        <dsp:cNvSpPr/>
      </dsp:nvSpPr>
      <dsp:spPr>
        <a:xfrm>
          <a:off x="4276208" y="2953"/>
          <a:ext cx="1184103" cy="81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0" kern="1200" dirty="0" smtClean="0">
              <a:latin typeface="Calibri" pitchFamily="34" charset="0"/>
            </a:rPr>
            <a:t>Eliminate Waste</a:t>
          </a:r>
          <a:endParaRPr lang="en-US" sz="1600" b="0" kern="1200" dirty="0">
            <a:latin typeface="Calibri" pitchFamily="34" charset="0"/>
          </a:endParaRPr>
        </a:p>
      </dsp:txBody>
      <dsp:txXfrm>
        <a:off x="4276208" y="2953"/>
        <a:ext cx="1184103" cy="818740"/>
      </dsp:txXfrm>
    </dsp:sp>
    <dsp:sp modelId="{87D853B5-1EEA-4961-AD56-E8C218ECA7BF}">
      <dsp:nvSpPr>
        <dsp:cNvPr id="0" name=""/>
        <dsp:cNvSpPr/>
      </dsp:nvSpPr>
      <dsp:spPr>
        <a:xfrm>
          <a:off x="1903433" y="46544"/>
          <a:ext cx="4240052" cy="4240052"/>
        </a:xfrm>
        <a:prstGeom prst="circularArrow">
          <a:avLst>
            <a:gd name="adj1" fmla="val 3765"/>
            <a:gd name="adj2" fmla="val 234951"/>
            <a:gd name="adj3" fmla="val 19826438"/>
            <a:gd name="adj4" fmla="val 18978776"/>
            <a:gd name="adj5" fmla="val 4393"/>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C2D5440-3540-4806-8E4E-2867EBF5E1C6}">
      <dsp:nvSpPr>
        <dsp:cNvPr id="0" name=""/>
        <dsp:cNvSpPr/>
      </dsp:nvSpPr>
      <dsp:spPr>
        <a:xfrm>
          <a:off x="5329657" y="1323937"/>
          <a:ext cx="1184103" cy="81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0" kern="1200" dirty="0" smtClean="0">
              <a:latin typeface="Calibri" pitchFamily="34" charset="0"/>
            </a:rPr>
            <a:t>Build Quality In</a:t>
          </a:r>
          <a:endParaRPr lang="en-US" sz="1600" b="0" kern="1200" dirty="0">
            <a:latin typeface="Calibri" pitchFamily="34" charset="0"/>
          </a:endParaRPr>
        </a:p>
      </dsp:txBody>
      <dsp:txXfrm>
        <a:off x="5329657" y="1323937"/>
        <a:ext cx="1184103" cy="818740"/>
      </dsp:txXfrm>
    </dsp:sp>
    <dsp:sp modelId="{2A595FAB-E8D5-4B81-BE13-A7C39C6AA907}">
      <dsp:nvSpPr>
        <dsp:cNvPr id="0" name=""/>
        <dsp:cNvSpPr/>
      </dsp:nvSpPr>
      <dsp:spPr>
        <a:xfrm>
          <a:off x="1903433" y="46544"/>
          <a:ext cx="4240052" cy="4240052"/>
        </a:xfrm>
        <a:prstGeom prst="circularArrow">
          <a:avLst>
            <a:gd name="adj1" fmla="val 3765"/>
            <a:gd name="adj2" fmla="val 234951"/>
            <a:gd name="adj3" fmla="val 1229561"/>
            <a:gd name="adj4" fmla="val 21557814"/>
            <a:gd name="adj5" fmla="val 4393"/>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190A03A8-6404-44AD-AF89-FECE677B210F}">
      <dsp:nvSpPr>
        <dsp:cNvPr id="0" name=""/>
        <dsp:cNvSpPr/>
      </dsp:nvSpPr>
      <dsp:spPr>
        <a:xfrm>
          <a:off x="4973712" y="2971177"/>
          <a:ext cx="1144050" cy="81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0" kern="1200" dirty="0" smtClean="0">
              <a:latin typeface="Calibri" pitchFamily="34" charset="0"/>
            </a:rPr>
            <a:t>Create Knowledge</a:t>
          </a:r>
          <a:endParaRPr lang="en-US" sz="1600" b="0" kern="1200" dirty="0">
            <a:latin typeface="Calibri" pitchFamily="34" charset="0"/>
          </a:endParaRPr>
        </a:p>
      </dsp:txBody>
      <dsp:txXfrm>
        <a:off x="4973712" y="2971177"/>
        <a:ext cx="1144050" cy="818740"/>
      </dsp:txXfrm>
    </dsp:sp>
    <dsp:sp modelId="{A40FFBD6-74CB-4EE4-8A84-B9F50A7C156C}">
      <dsp:nvSpPr>
        <dsp:cNvPr id="0" name=""/>
        <dsp:cNvSpPr/>
      </dsp:nvSpPr>
      <dsp:spPr>
        <a:xfrm>
          <a:off x="1903433" y="46544"/>
          <a:ext cx="4240052" cy="4240052"/>
        </a:xfrm>
        <a:prstGeom prst="circularArrow">
          <a:avLst>
            <a:gd name="adj1" fmla="val 3765"/>
            <a:gd name="adj2" fmla="val 234951"/>
            <a:gd name="adj3" fmla="val 4090422"/>
            <a:gd name="adj4" fmla="val 3389089"/>
            <a:gd name="adj5" fmla="val 4393"/>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748C5985-DA4E-4AAC-B542-140818F5D5A0}">
      <dsp:nvSpPr>
        <dsp:cNvPr id="0" name=""/>
        <dsp:cNvSpPr/>
      </dsp:nvSpPr>
      <dsp:spPr>
        <a:xfrm>
          <a:off x="3424677" y="3704267"/>
          <a:ext cx="1197563" cy="81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0" kern="1200" dirty="0" smtClean="0">
              <a:latin typeface="Calibri" pitchFamily="34" charset="0"/>
            </a:rPr>
            <a:t>Defer Commitment</a:t>
          </a:r>
          <a:endParaRPr lang="en-US" sz="1600" b="0" kern="1200" dirty="0">
            <a:latin typeface="Calibri" pitchFamily="34" charset="0"/>
          </a:endParaRPr>
        </a:p>
      </dsp:txBody>
      <dsp:txXfrm>
        <a:off x="3424677" y="3704267"/>
        <a:ext cx="1197563" cy="818740"/>
      </dsp:txXfrm>
    </dsp:sp>
    <dsp:sp modelId="{41453719-620A-41E1-AE31-28FF3D4B09C8}">
      <dsp:nvSpPr>
        <dsp:cNvPr id="0" name=""/>
        <dsp:cNvSpPr/>
      </dsp:nvSpPr>
      <dsp:spPr>
        <a:xfrm>
          <a:off x="1903433" y="46544"/>
          <a:ext cx="4240052" cy="4240052"/>
        </a:xfrm>
        <a:prstGeom prst="circularArrow">
          <a:avLst>
            <a:gd name="adj1" fmla="val 3765"/>
            <a:gd name="adj2" fmla="val 234951"/>
            <a:gd name="adj3" fmla="val 7256685"/>
            <a:gd name="adj4" fmla="val 6474627"/>
            <a:gd name="adj5" fmla="val 4393"/>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E4A9676A-18D1-471C-A5C0-08E012EE4EC6}">
      <dsp:nvSpPr>
        <dsp:cNvPr id="0" name=""/>
        <dsp:cNvSpPr/>
      </dsp:nvSpPr>
      <dsp:spPr>
        <a:xfrm>
          <a:off x="2091810" y="2971177"/>
          <a:ext cx="818740" cy="81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0" kern="1200" dirty="0" smtClean="0">
              <a:latin typeface="Calibri" pitchFamily="34" charset="0"/>
            </a:rPr>
            <a:t>Deliver Fast</a:t>
          </a:r>
          <a:endParaRPr lang="en-US" sz="1600" b="0" kern="1200" dirty="0">
            <a:latin typeface="Calibri" pitchFamily="34" charset="0"/>
          </a:endParaRPr>
        </a:p>
      </dsp:txBody>
      <dsp:txXfrm>
        <a:off x="2091810" y="2971177"/>
        <a:ext cx="818740" cy="818740"/>
      </dsp:txXfrm>
    </dsp:sp>
    <dsp:sp modelId="{40FCA05D-6BA1-4A23-95CF-221B8407C84B}">
      <dsp:nvSpPr>
        <dsp:cNvPr id="0" name=""/>
        <dsp:cNvSpPr/>
      </dsp:nvSpPr>
      <dsp:spPr>
        <a:xfrm>
          <a:off x="1903433" y="46544"/>
          <a:ext cx="4240052" cy="4240052"/>
        </a:xfrm>
        <a:prstGeom prst="circularArrow">
          <a:avLst>
            <a:gd name="adj1" fmla="val 3765"/>
            <a:gd name="adj2" fmla="val 234951"/>
            <a:gd name="adj3" fmla="val 10607235"/>
            <a:gd name="adj4" fmla="val 9335488"/>
            <a:gd name="adj5" fmla="val 4393"/>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964420C7-62BB-4F1B-8653-C22DDD9DF1F8}">
      <dsp:nvSpPr>
        <dsp:cNvPr id="0" name=""/>
        <dsp:cNvSpPr/>
      </dsp:nvSpPr>
      <dsp:spPr>
        <a:xfrm>
          <a:off x="1715838" y="1323937"/>
          <a:ext cx="818740" cy="81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accent1"/>
              </a:solidFill>
              <a:latin typeface="Calibri" pitchFamily="34" charset="0"/>
            </a:rPr>
            <a:t>Respect People</a:t>
          </a:r>
          <a:endParaRPr lang="en-US" sz="1600" b="1" kern="1200" dirty="0">
            <a:solidFill>
              <a:schemeClr val="accent1"/>
            </a:solidFill>
            <a:latin typeface="Calibri" pitchFamily="34" charset="0"/>
          </a:endParaRPr>
        </a:p>
      </dsp:txBody>
      <dsp:txXfrm>
        <a:off x="1715838" y="1323937"/>
        <a:ext cx="818740" cy="818740"/>
      </dsp:txXfrm>
    </dsp:sp>
    <dsp:sp modelId="{9C0D8533-F95C-4ED3-AD7A-D317C942DFDA}">
      <dsp:nvSpPr>
        <dsp:cNvPr id="0" name=""/>
        <dsp:cNvSpPr/>
      </dsp:nvSpPr>
      <dsp:spPr>
        <a:xfrm>
          <a:off x="1903433" y="46544"/>
          <a:ext cx="4240052" cy="4240052"/>
        </a:xfrm>
        <a:prstGeom prst="circularArrow">
          <a:avLst>
            <a:gd name="adj1" fmla="val 3765"/>
            <a:gd name="adj2" fmla="val 234951"/>
            <a:gd name="adj3" fmla="val 13186273"/>
            <a:gd name="adj4" fmla="val 12338611"/>
            <a:gd name="adj5" fmla="val 4393"/>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E55248F4-4881-4331-AC2C-545A31F21C9D}">
      <dsp:nvSpPr>
        <dsp:cNvPr id="0" name=""/>
        <dsp:cNvSpPr/>
      </dsp:nvSpPr>
      <dsp:spPr>
        <a:xfrm>
          <a:off x="2431823" y="2953"/>
          <a:ext cx="1493669" cy="81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0" kern="1200" dirty="0" smtClean="0">
              <a:latin typeface="Calibri" pitchFamily="34" charset="0"/>
            </a:rPr>
            <a:t>Optimize the Whole</a:t>
          </a:r>
          <a:endParaRPr lang="en-US" sz="1600" b="0" kern="1200" dirty="0">
            <a:latin typeface="Calibri" pitchFamily="34" charset="0"/>
          </a:endParaRPr>
        </a:p>
      </dsp:txBody>
      <dsp:txXfrm>
        <a:off x="2431823" y="2953"/>
        <a:ext cx="1493669" cy="818740"/>
      </dsp:txXfrm>
    </dsp:sp>
    <dsp:sp modelId="{7EBFE85D-75D8-420E-8759-E2A8A1F56EAE}">
      <dsp:nvSpPr>
        <dsp:cNvPr id="0" name=""/>
        <dsp:cNvSpPr/>
      </dsp:nvSpPr>
      <dsp:spPr>
        <a:xfrm>
          <a:off x="1761560" y="1091"/>
          <a:ext cx="4523796" cy="4330959"/>
        </a:xfrm>
        <a:prstGeom prst="circularArrow">
          <a:avLst>
            <a:gd name="adj1" fmla="val 3765"/>
            <a:gd name="adj2" fmla="val 234951"/>
            <a:gd name="adj3" fmla="val 16412566"/>
            <a:gd name="adj4" fmla="val 16026958"/>
            <a:gd name="adj5" fmla="val 4393"/>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AA2BF8-651B-4F4B-B4BD-3EDCBE5CB51D}">
      <dsp:nvSpPr>
        <dsp:cNvPr id="0" name=""/>
        <dsp:cNvSpPr/>
      </dsp:nvSpPr>
      <dsp:spPr>
        <a:xfrm>
          <a:off x="4276208" y="2953"/>
          <a:ext cx="1184103" cy="81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0" kern="1200" dirty="0" smtClean="0">
              <a:latin typeface="Calibri" pitchFamily="34" charset="0"/>
            </a:rPr>
            <a:t>Eliminate Waste</a:t>
          </a:r>
          <a:endParaRPr lang="en-US" sz="1600" b="0" kern="1200" dirty="0">
            <a:latin typeface="Calibri" pitchFamily="34" charset="0"/>
          </a:endParaRPr>
        </a:p>
      </dsp:txBody>
      <dsp:txXfrm>
        <a:off x="4276208" y="2953"/>
        <a:ext cx="1184103" cy="818740"/>
      </dsp:txXfrm>
    </dsp:sp>
    <dsp:sp modelId="{87D853B5-1EEA-4961-AD56-E8C218ECA7BF}">
      <dsp:nvSpPr>
        <dsp:cNvPr id="0" name=""/>
        <dsp:cNvSpPr/>
      </dsp:nvSpPr>
      <dsp:spPr>
        <a:xfrm>
          <a:off x="1903433" y="46544"/>
          <a:ext cx="4240052" cy="4240052"/>
        </a:xfrm>
        <a:prstGeom prst="circularArrow">
          <a:avLst>
            <a:gd name="adj1" fmla="val 3765"/>
            <a:gd name="adj2" fmla="val 234951"/>
            <a:gd name="adj3" fmla="val 19826438"/>
            <a:gd name="adj4" fmla="val 18978776"/>
            <a:gd name="adj5" fmla="val 4393"/>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C2D5440-3540-4806-8E4E-2867EBF5E1C6}">
      <dsp:nvSpPr>
        <dsp:cNvPr id="0" name=""/>
        <dsp:cNvSpPr/>
      </dsp:nvSpPr>
      <dsp:spPr>
        <a:xfrm>
          <a:off x="5329657" y="1323937"/>
          <a:ext cx="1184103" cy="81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0" kern="1200" dirty="0" smtClean="0">
              <a:latin typeface="Calibri" pitchFamily="34" charset="0"/>
            </a:rPr>
            <a:t>Build Quality In</a:t>
          </a:r>
          <a:endParaRPr lang="en-US" sz="1600" b="0" kern="1200" dirty="0">
            <a:latin typeface="Calibri" pitchFamily="34" charset="0"/>
          </a:endParaRPr>
        </a:p>
      </dsp:txBody>
      <dsp:txXfrm>
        <a:off x="5329657" y="1323937"/>
        <a:ext cx="1184103" cy="818740"/>
      </dsp:txXfrm>
    </dsp:sp>
    <dsp:sp modelId="{2A595FAB-E8D5-4B81-BE13-A7C39C6AA907}">
      <dsp:nvSpPr>
        <dsp:cNvPr id="0" name=""/>
        <dsp:cNvSpPr/>
      </dsp:nvSpPr>
      <dsp:spPr>
        <a:xfrm>
          <a:off x="1903433" y="46544"/>
          <a:ext cx="4240052" cy="4240052"/>
        </a:xfrm>
        <a:prstGeom prst="circularArrow">
          <a:avLst>
            <a:gd name="adj1" fmla="val 3765"/>
            <a:gd name="adj2" fmla="val 234951"/>
            <a:gd name="adj3" fmla="val 1229561"/>
            <a:gd name="adj4" fmla="val 21557814"/>
            <a:gd name="adj5" fmla="val 4393"/>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190A03A8-6404-44AD-AF89-FECE677B210F}">
      <dsp:nvSpPr>
        <dsp:cNvPr id="0" name=""/>
        <dsp:cNvSpPr/>
      </dsp:nvSpPr>
      <dsp:spPr>
        <a:xfrm>
          <a:off x="4973712" y="2971177"/>
          <a:ext cx="1144050" cy="81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0" kern="1200" dirty="0" smtClean="0">
              <a:latin typeface="Calibri" pitchFamily="34" charset="0"/>
            </a:rPr>
            <a:t>Create Knowledge</a:t>
          </a:r>
          <a:endParaRPr lang="en-US" sz="1600" b="0" kern="1200" dirty="0">
            <a:latin typeface="Calibri" pitchFamily="34" charset="0"/>
          </a:endParaRPr>
        </a:p>
      </dsp:txBody>
      <dsp:txXfrm>
        <a:off x="4973712" y="2971177"/>
        <a:ext cx="1144050" cy="818740"/>
      </dsp:txXfrm>
    </dsp:sp>
    <dsp:sp modelId="{A40FFBD6-74CB-4EE4-8A84-B9F50A7C156C}">
      <dsp:nvSpPr>
        <dsp:cNvPr id="0" name=""/>
        <dsp:cNvSpPr/>
      </dsp:nvSpPr>
      <dsp:spPr>
        <a:xfrm>
          <a:off x="1903433" y="46544"/>
          <a:ext cx="4240052" cy="4240052"/>
        </a:xfrm>
        <a:prstGeom prst="circularArrow">
          <a:avLst>
            <a:gd name="adj1" fmla="val 3765"/>
            <a:gd name="adj2" fmla="val 234951"/>
            <a:gd name="adj3" fmla="val 4090422"/>
            <a:gd name="adj4" fmla="val 3389089"/>
            <a:gd name="adj5" fmla="val 4393"/>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748C5985-DA4E-4AAC-B542-140818F5D5A0}">
      <dsp:nvSpPr>
        <dsp:cNvPr id="0" name=""/>
        <dsp:cNvSpPr/>
      </dsp:nvSpPr>
      <dsp:spPr>
        <a:xfrm>
          <a:off x="3424677" y="3704267"/>
          <a:ext cx="1197563" cy="81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0" kern="1200" dirty="0" smtClean="0">
              <a:latin typeface="Calibri" pitchFamily="34" charset="0"/>
            </a:rPr>
            <a:t>Defer Commitment</a:t>
          </a:r>
          <a:endParaRPr lang="en-US" sz="1600" b="0" kern="1200" dirty="0">
            <a:latin typeface="Calibri" pitchFamily="34" charset="0"/>
          </a:endParaRPr>
        </a:p>
      </dsp:txBody>
      <dsp:txXfrm>
        <a:off x="3424677" y="3704267"/>
        <a:ext cx="1197563" cy="818740"/>
      </dsp:txXfrm>
    </dsp:sp>
    <dsp:sp modelId="{41453719-620A-41E1-AE31-28FF3D4B09C8}">
      <dsp:nvSpPr>
        <dsp:cNvPr id="0" name=""/>
        <dsp:cNvSpPr/>
      </dsp:nvSpPr>
      <dsp:spPr>
        <a:xfrm>
          <a:off x="1903433" y="46544"/>
          <a:ext cx="4240052" cy="4240052"/>
        </a:xfrm>
        <a:prstGeom prst="circularArrow">
          <a:avLst>
            <a:gd name="adj1" fmla="val 3765"/>
            <a:gd name="adj2" fmla="val 234951"/>
            <a:gd name="adj3" fmla="val 7256685"/>
            <a:gd name="adj4" fmla="val 6474627"/>
            <a:gd name="adj5" fmla="val 4393"/>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E4A9676A-18D1-471C-A5C0-08E012EE4EC6}">
      <dsp:nvSpPr>
        <dsp:cNvPr id="0" name=""/>
        <dsp:cNvSpPr/>
      </dsp:nvSpPr>
      <dsp:spPr>
        <a:xfrm>
          <a:off x="2091810" y="2971177"/>
          <a:ext cx="818740" cy="81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0" kern="1200" dirty="0" smtClean="0">
              <a:latin typeface="Calibri" pitchFamily="34" charset="0"/>
            </a:rPr>
            <a:t>Deliver Fast</a:t>
          </a:r>
          <a:endParaRPr lang="en-US" sz="1600" b="0" kern="1200" dirty="0">
            <a:latin typeface="Calibri" pitchFamily="34" charset="0"/>
          </a:endParaRPr>
        </a:p>
      </dsp:txBody>
      <dsp:txXfrm>
        <a:off x="2091810" y="2971177"/>
        <a:ext cx="818740" cy="818740"/>
      </dsp:txXfrm>
    </dsp:sp>
    <dsp:sp modelId="{40FCA05D-6BA1-4A23-95CF-221B8407C84B}">
      <dsp:nvSpPr>
        <dsp:cNvPr id="0" name=""/>
        <dsp:cNvSpPr/>
      </dsp:nvSpPr>
      <dsp:spPr>
        <a:xfrm>
          <a:off x="1903433" y="46544"/>
          <a:ext cx="4240052" cy="4240052"/>
        </a:xfrm>
        <a:prstGeom prst="circularArrow">
          <a:avLst>
            <a:gd name="adj1" fmla="val 3765"/>
            <a:gd name="adj2" fmla="val 234951"/>
            <a:gd name="adj3" fmla="val 10607235"/>
            <a:gd name="adj4" fmla="val 9335488"/>
            <a:gd name="adj5" fmla="val 4393"/>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964420C7-62BB-4F1B-8653-C22DDD9DF1F8}">
      <dsp:nvSpPr>
        <dsp:cNvPr id="0" name=""/>
        <dsp:cNvSpPr/>
      </dsp:nvSpPr>
      <dsp:spPr>
        <a:xfrm>
          <a:off x="1715838" y="1323937"/>
          <a:ext cx="818740" cy="81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0" kern="1200" dirty="0" smtClean="0">
              <a:latin typeface="Calibri" pitchFamily="34" charset="0"/>
            </a:rPr>
            <a:t>Respect People</a:t>
          </a:r>
          <a:endParaRPr lang="en-US" sz="1600" b="0" kern="1200" dirty="0">
            <a:latin typeface="Calibri" pitchFamily="34" charset="0"/>
          </a:endParaRPr>
        </a:p>
      </dsp:txBody>
      <dsp:txXfrm>
        <a:off x="1715838" y="1323937"/>
        <a:ext cx="818740" cy="818740"/>
      </dsp:txXfrm>
    </dsp:sp>
    <dsp:sp modelId="{9C0D8533-F95C-4ED3-AD7A-D317C942DFDA}">
      <dsp:nvSpPr>
        <dsp:cNvPr id="0" name=""/>
        <dsp:cNvSpPr/>
      </dsp:nvSpPr>
      <dsp:spPr>
        <a:xfrm>
          <a:off x="1903433" y="46544"/>
          <a:ext cx="4240052" cy="4240052"/>
        </a:xfrm>
        <a:prstGeom prst="circularArrow">
          <a:avLst>
            <a:gd name="adj1" fmla="val 3765"/>
            <a:gd name="adj2" fmla="val 234951"/>
            <a:gd name="adj3" fmla="val 13186273"/>
            <a:gd name="adj4" fmla="val 12338611"/>
            <a:gd name="adj5" fmla="val 4393"/>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E55248F4-4881-4331-AC2C-545A31F21C9D}">
      <dsp:nvSpPr>
        <dsp:cNvPr id="0" name=""/>
        <dsp:cNvSpPr/>
      </dsp:nvSpPr>
      <dsp:spPr>
        <a:xfrm>
          <a:off x="2431823" y="2953"/>
          <a:ext cx="1493669" cy="818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accent1"/>
              </a:solidFill>
              <a:latin typeface="Calibri" pitchFamily="34" charset="0"/>
            </a:rPr>
            <a:t>Optimize the Whole</a:t>
          </a:r>
          <a:endParaRPr lang="en-US" sz="1600" b="1" kern="1200" dirty="0">
            <a:solidFill>
              <a:schemeClr val="accent1"/>
            </a:solidFill>
            <a:latin typeface="Calibri" pitchFamily="34" charset="0"/>
          </a:endParaRPr>
        </a:p>
      </dsp:txBody>
      <dsp:txXfrm>
        <a:off x="2431823" y="2953"/>
        <a:ext cx="1493669" cy="818740"/>
      </dsp:txXfrm>
    </dsp:sp>
    <dsp:sp modelId="{7EBFE85D-75D8-420E-8759-E2A8A1F56EAE}">
      <dsp:nvSpPr>
        <dsp:cNvPr id="0" name=""/>
        <dsp:cNvSpPr/>
      </dsp:nvSpPr>
      <dsp:spPr>
        <a:xfrm>
          <a:off x="1761560" y="1091"/>
          <a:ext cx="4523796" cy="4330959"/>
        </a:xfrm>
        <a:prstGeom prst="circularArrow">
          <a:avLst>
            <a:gd name="adj1" fmla="val 3765"/>
            <a:gd name="adj2" fmla="val 234951"/>
            <a:gd name="adj3" fmla="val 16412566"/>
            <a:gd name="adj4" fmla="val 16026958"/>
            <a:gd name="adj5" fmla="val 4393"/>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7E7C4A-D683-4771-9A31-F6D6D26B465F}" type="datetimeFigureOut">
              <a:rPr lang="en-US" smtClean="0"/>
              <a:t>2/10/2013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A026BB-A8A3-4197-92E5-1BA6FBE52382}" type="slidenum">
              <a:rPr lang="en-US" smtClean="0"/>
              <a:t>‹#›</a:t>
            </a:fld>
            <a:endParaRPr lang="en-US"/>
          </a:p>
        </p:txBody>
      </p:sp>
    </p:spTree>
    <p:extLst>
      <p:ext uri="{BB962C8B-B14F-4D97-AF65-F5344CB8AC3E}">
        <p14:creationId xmlns:p14="http://schemas.microsoft.com/office/powerpoint/2010/main" val="1660451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72C89013-784E-404A-B3CB-9C00FE4BE03A}" type="slidenum">
              <a:rPr lang="en-US" smtClean="0"/>
              <a:pPr/>
              <a:t>2</a:t>
            </a:fld>
            <a:endParaRPr lang="en-US"/>
          </a:p>
        </p:txBody>
      </p:sp>
    </p:spTree>
    <p:extLst>
      <p:ext uri="{BB962C8B-B14F-4D97-AF65-F5344CB8AC3E}">
        <p14:creationId xmlns:p14="http://schemas.microsoft.com/office/powerpoint/2010/main" val="2471863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baseline="0" dirty="0" smtClean="0"/>
              <a:t>Defer Commitment – </a:t>
            </a:r>
            <a:r>
              <a:rPr lang="en-US" b="0" baseline="0" dirty="0" smtClean="0"/>
              <a:t>When making major, irrevocable decisions, wait until the last responsible moment. If at all possible, develop multiple parallel options to see which one will work before committing. This may seem to add cost in the short run but it avoids the risk of major failure later when sunk costs are larger and more painful/impossible to write-off.</a:t>
            </a:r>
            <a:endParaRPr lang="en-US" b="1" baseline="0" dirty="0" smtClean="0"/>
          </a:p>
          <a:p>
            <a:pPr marL="1200150" lvl="1" indent="-742950">
              <a:buFont typeface="+mj-lt"/>
              <a:buAutoNum type="alphaLcParenR"/>
            </a:pPr>
            <a:endParaRPr lang="en-US" baseline="0" dirty="0" smtClean="0"/>
          </a:p>
          <a:p>
            <a:pPr marL="1200150" lvl="1" indent="-742950">
              <a:buFont typeface="+mj-lt"/>
              <a:buAutoNum type="alphaLcParenR"/>
            </a:pPr>
            <a:endParaRPr lang="en-US" dirty="0"/>
          </a:p>
        </p:txBody>
      </p:sp>
      <p:sp>
        <p:nvSpPr>
          <p:cNvPr id="4" name="Slide Number Placeholder 3"/>
          <p:cNvSpPr>
            <a:spLocks noGrp="1"/>
          </p:cNvSpPr>
          <p:nvPr>
            <p:ph type="sldNum" sz="quarter" idx="10"/>
          </p:nvPr>
        </p:nvSpPr>
        <p:spPr/>
        <p:txBody>
          <a:bodyPr/>
          <a:lstStyle/>
          <a:p>
            <a:fld id="{72C89013-784E-404A-B3CB-9C00FE4BE03A}" type="slidenum">
              <a:rPr lang="en-US" smtClean="0"/>
              <a:pPr/>
              <a:t>11</a:t>
            </a:fld>
            <a:endParaRPr lang="en-US" dirty="0"/>
          </a:p>
        </p:txBody>
      </p:sp>
    </p:spTree>
    <p:extLst>
      <p:ext uri="{BB962C8B-B14F-4D97-AF65-F5344CB8AC3E}">
        <p14:creationId xmlns:p14="http://schemas.microsoft.com/office/powerpoint/2010/main" val="3598717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baseline="0" dirty="0" smtClean="0"/>
              <a:t>Deliver Fast – </a:t>
            </a:r>
            <a:r>
              <a:rPr lang="en-US" b="0" baseline="0" dirty="0" smtClean="0"/>
              <a:t>Produce a working product before your customers or the market change their minds. If the product is a failure you can cancel further production sooner rather than later. Your failures will be small learning experiences rather than large catastrophes. Work should be prioritized by the cost of delay</a:t>
            </a:r>
            <a:endParaRPr lang="en-US" b="1" baseline="0" dirty="0" smtClean="0"/>
          </a:p>
          <a:p>
            <a:pPr marL="1200150" lvl="1" indent="-742950">
              <a:buFont typeface="+mj-lt"/>
              <a:buAutoNum type="alphaLcParenR"/>
            </a:pPr>
            <a:endParaRPr lang="en-US" baseline="0" dirty="0" smtClean="0"/>
          </a:p>
          <a:p>
            <a:pPr marL="1200150" lvl="1" indent="-742950">
              <a:buFont typeface="+mj-lt"/>
              <a:buAutoNum type="alphaLcParenR"/>
            </a:pPr>
            <a:endParaRPr lang="en-US" dirty="0"/>
          </a:p>
        </p:txBody>
      </p:sp>
      <p:sp>
        <p:nvSpPr>
          <p:cNvPr id="4" name="Slide Number Placeholder 3"/>
          <p:cNvSpPr>
            <a:spLocks noGrp="1"/>
          </p:cNvSpPr>
          <p:nvPr>
            <p:ph type="sldNum" sz="quarter" idx="10"/>
          </p:nvPr>
        </p:nvSpPr>
        <p:spPr/>
        <p:txBody>
          <a:bodyPr/>
          <a:lstStyle/>
          <a:p>
            <a:fld id="{72C89013-784E-404A-B3CB-9C00FE4BE03A}" type="slidenum">
              <a:rPr lang="en-US" smtClean="0"/>
              <a:pPr/>
              <a:t>12</a:t>
            </a:fld>
            <a:endParaRPr lang="en-US" dirty="0"/>
          </a:p>
        </p:txBody>
      </p:sp>
    </p:spTree>
    <p:extLst>
      <p:ext uri="{BB962C8B-B14F-4D97-AF65-F5344CB8AC3E}">
        <p14:creationId xmlns:p14="http://schemas.microsoft.com/office/powerpoint/2010/main" val="2468684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baseline="0" dirty="0" smtClean="0"/>
              <a:t>Respect People</a:t>
            </a:r>
            <a:r>
              <a:rPr lang="en-US" b="0" baseline="0" dirty="0" smtClean="0"/>
              <a:t> – An IT organization is fundamentally an organizer of human brainpower and creativity. Those humans are drastically more productive when they understand the priority of various organizational goals, are excited about those goals, engaged in the decisions about how to reach those goals, placed in a position to steadily deliver on achievable milestones toward the goals, and working around people whom they like and respect. Treat them like interchangeable “resources” and the best ones will leave, the decent ones will shut down and management will be left babysitting the least productive.</a:t>
            </a:r>
            <a:endParaRPr lang="en-US" b="1" baseline="0" dirty="0" smtClean="0"/>
          </a:p>
          <a:p>
            <a:pPr marL="742950" lvl="0" indent="-742950">
              <a:buFont typeface="+mj-lt"/>
              <a:buAutoNum type="arabicPeriod"/>
            </a:pPr>
            <a:endParaRPr lang="en-US" baseline="0" dirty="0" smtClean="0"/>
          </a:p>
          <a:p>
            <a:pPr marL="1200150" lvl="1" indent="-742950">
              <a:buFont typeface="+mj-lt"/>
              <a:buAutoNum type="alphaLcParenR"/>
            </a:pPr>
            <a:endParaRPr lang="en-US" baseline="0" dirty="0" smtClean="0"/>
          </a:p>
          <a:p>
            <a:pPr marL="1200150" lvl="1" indent="-742950">
              <a:buFont typeface="+mj-lt"/>
              <a:buAutoNum type="alphaLcParenR"/>
            </a:pPr>
            <a:endParaRPr lang="en-US" dirty="0"/>
          </a:p>
        </p:txBody>
      </p:sp>
      <p:sp>
        <p:nvSpPr>
          <p:cNvPr id="4" name="Slide Number Placeholder 3"/>
          <p:cNvSpPr>
            <a:spLocks noGrp="1"/>
          </p:cNvSpPr>
          <p:nvPr>
            <p:ph type="sldNum" sz="quarter" idx="10"/>
          </p:nvPr>
        </p:nvSpPr>
        <p:spPr/>
        <p:txBody>
          <a:bodyPr/>
          <a:lstStyle/>
          <a:p>
            <a:fld id="{72C89013-784E-404A-B3CB-9C00FE4BE03A}" type="slidenum">
              <a:rPr lang="en-US" smtClean="0"/>
              <a:pPr/>
              <a:t>13</a:t>
            </a:fld>
            <a:endParaRPr lang="en-US" dirty="0"/>
          </a:p>
        </p:txBody>
      </p:sp>
    </p:spTree>
    <p:extLst>
      <p:ext uri="{BB962C8B-B14F-4D97-AF65-F5344CB8AC3E}">
        <p14:creationId xmlns:p14="http://schemas.microsoft.com/office/powerpoint/2010/main" val="1400183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baseline="0" dirty="0" smtClean="0"/>
              <a:t>Optimize the Whole – </a:t>
            </a:r>
            <a:r>
              <a:rPr lang="en-US" b="0" baseline="0" dirty="0" smtClean="0"/>
              <a:t>The goal of a Lean organization is to improve throughput though the whole system not to achieve productivity improvements in specific departments. When looked at from a systems perspective, local efficiencies may in fact slow down the overall flow. That flow is driven primarily by whatever step in your process is the bottleneck – your slowest function. You need slack capacity in the other functions up and downstream from that function in order to ensure that the bottleneck is kept as productive as possible. Middle managers must be prevented from keeping people busy. Slack time should be used for process improvement.</a:t>
            </a:r>
            <a:endParaRPr lang="en-US" b="1" baseline="0" dirty="0" smtClean="0"/>
          </a:p>
          <a:p>
            <a:pPr marL="742950" lvl="0" indent="-742950">
              <a:buFont typeface="+mj-lt"/>
              <a:buAutoNum type="arabicPeriod"/>
            </a:pPr>
            <a:endParaRPr lang="en-US" b="1" baseline="0" dirty="0" smtClean="0"/>
          </a:p>
          <a:p>
            <a:pPr marL="742950" lvl="0" indent="-742950">
              <a:buFont typeface="+mj-lt"/>
              <a:buAutoNum type="arabicPeriod"/>
            </a:pPr>
            <a:endParaRPr lang="en-US" baseline="0" dirty="0" smtClean="0"/>
          </a:p>
          <a:p>
            <a:pPr marL="1200150" lvl="1" indent="-742950">
              <a:buFont typeface="+mj-lt"/>
              <a:buAutoNum type="alphaLcParenR"/>
            </a:pPr>
            <a:endParaRPr lang="en-US" baseline="0" dirty="0" smtClean="0"/>
          </a:p>
          <a:p>
            <a:pPr marL="1200150" lvl="1" indent="-742950">
              <a:buFont typeface="+mj-lt"/>
              <a:buAutoNum type="alphaLcParenR"/>
            </a:pPr>
            <a:endParaRPr lang="en-US" dirty="0"/>
          </a:p>
        </p:txBody>
      </p:sp>
      <p:sp>
        <p:nvSpPr>
          <p:cNvPr id="4" name="Slide Number Placeholder 3"/>
          <p:cNvSpPr>
            <a:spLocks noGrp="1"/>
          </p:cNvSpPr>
          <p:nvPr>
            <p:ph type="sldNum" sz="quarter" idx="10"/>
          </p:nvPr>
        </p:nvSpPr>
        <p:spPr/>
        <p:txBody>
          <a:bodyPr/>
          <a:lstStyle/>
          <a:p>
            <a:fld id="{72C89013-784E-404A-B3CB-9C00FE4BE03A}" type="slidenum">
              <a:rPr lang="en-US" smtClean="0"/>
              <a:pPr/>
              <a:t>14</a:t>
            </a:fld>
            <a:endParaRPr lang="en-US" dirty="0"/>
          </a:p>
        </p:txBody>
      </p:sp>
    </p:spTree>
    <p:extLst>
      <p:ext uri="{BB962C8B-B14F-4D97-AF65-F5344CB8AC3E}">
        <p14:creationId xmlns:p14="http://schemas.microsoft.com/office/powerpoint/2010/main" val="2175046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manufacturing or logistics</a:t>
            </a:r>
            <a:r>
              <a:rPr lang="en-US" baseline="0" dirty="0" smtClean="0"/>
              <a:t> setting, </a:t>
            </a:r>
            <a:r>
              <a:rPr lang="en-US" baseline="0" dirty="0" err="1" smtClean="0"/>
              <a:t>kanban</a:t>
            </a:r>
            <a:r>
              <a:rPr lang="en-US" baseline="0" dirty="0" smtClean="0"/>
              <a:t> is used to tell people at a given work station when to do work of certain type based on visual signals sent by other workers in downstream steps of the overall process. </a:t>
            </a:r>
          </a:p>
          <a:p>
            <a:endParaRPr lang="en-US" baseline="0" dirty="0" smtClean="0"/>
          </a:p>
          <a:p>
            <a:r>
              <a:rPr lang="en-US" baseline="0" dirty="0" smtClean="0"/>
              <a:t>For example, a worker on an production line might have a bin of parts that he uses as inputs to his step in the process. Once his parts bin gets to a predetermined level, he will come to a </a:t>
            </a:r>
            <a:r>
              <a:rPr lang="en-US" baseline="0" dirty="0" err="1" smtClean="0"/>
              <a:t>kanban</a:t>
            </a:r>
            <a:r>
              <a:rPr lang="en-US" baseline="0" dirty="0" smtClean="0"/>
              <a:t> card telling him to order more. He will hang that card up in a visible location. That tells the person who makes those parts to start making more. New parts are made just-in-time because in-process inventory is waste. It takes up space. It consumes processing </a:t>
            </a:r>
            <a:r>
              <a:rPr lang="en-US" baseline="0" smtClean="0"/>
              <a:t>time unnecessarily</a:t>
            </a:r>
            <a:r>
              <a:rPr lang="en-US" baseline="0" dirty="0" smtClean="0"/>
              <a:t>. It becomes obsolete.</a:t>
            </a:r>
          </a:p>
          <a:p>
            <a:endParaRPr lang="en-US" baseline="0" dirty="0" smtClean="0"/>
          </a:p>
          <a:p>
            <a:r>
              <a:rPr lang="en-US" baseline="0" dirty="0" smtClean="0"/>
              <a:t>We want to have just enough inventory in the system to buffer against variations in demand</a:t>
            </a:r>
          </a:p>
        </p:txBody>
      </p:sp>
      <p:sp>
        <p:nvSpPr>
          <p:cNvPr id="4" name="Slide Number Placeholder 3"/>
          <p:cNvSpPr>
            <a:spLocks noGrp="1"/>
          </p:cNvSpPr>
          <p:nvPr>
            <p:ph type="sldNum" sz="quarter" idx="10"/>
          </p:nvPr>
        </p:nvSpPr>
        <p:spPr/>
        <p:txBody>
          <a:bodyPr/>
          <a:lstStyle/>
          <a:p>
            <a:fld id="{72C89013-784E-404A-B3CB-9C00FE4BE03A}" type="slidenum">
              <a:rPr lang="en-US" smtClean="0"/>
              <a:pPr/>
              <a:t>15</a:t>
            </a:fld>
            <a:endParaRPr lang="en-US"/>
          </a:p>
        </p:txBody>
      </p:sp>
    </p:spTree>
    <p:extLst>
      <p:ext uri="{BB962C8B-B14F-4D97-AF65-F5344CB8AC3E}">
        <p14:creationId xmlns:p14="http://schemas.microsoft.com/office/powerpoint/2010/main" val="498629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 a </a:t>
            </a:r>
            <a:r>
              <a:rPr lang="en-US" dirty="0" err="1" smtClean="0"/>
              <a:t>kanban</a:t>
            </a:r>
            <a:r>
              <a:rPr lang="en-US" dirty="0" smtClean="0"/>
              <a:t> board, the steps in a team’s process</a:t>
            </a:r>
            <a:r>
              <a:rPr lang="en-US" baseline="0" dirty="0" smtClean="0"/>
              <a:t> are mapped out as (typically) left-to-right lanes on a whiteboard, wall or window. Marker lines (usually replaced later by tape) separate the lanes. Sticky notes or 3x5 cards represent work items moving through the process flow. Smaller sticky notes (the sort you use to mark where to sign a document) are used to draw attention to specific cards, indicating who’s assigned, specific due dates when truly necessary, priority, blockages, etc</a:t>
            </a:r>
            <a:r>
              <a:rPr lang="en-US" baseline="0" dirty="0" smtClean="0"/>
              <a:t>.</a:t>
            </a:r>
          </a:p>
          <a:p>
            <a:endParaRPr lang="en-US" baseline="0" dirty="0" smtClean="0"/>
          </a:p>
          <a:p>
            <a:r>
              <a:rPr lang="en-US" baseline="0" dirty="0" smtClean="0"/>
              <a:t>Despite my screenshots, a well designed </a:t>
            </a:r>
            <a:r>
              <a:rPr lang="en-US" baseline="0" dirty="0" err="1" smtClean="0"/>
              <a:t>kanban</a:t>
            </a:r>
            <a:r>
              <a:rPr lang="en-US" baseline="0" dirty="0" smtClean="0"/>
              <a:t> board uses color to draw attention to cards that matter. For example, you might use green to indicate good cards (those that add value), red to indicate bad cards (work that fixes problems but doesn’t add new value), and yellow to indicate work done to mitigate risks. That’s just an example. The key is draw the eye to the cards that deserve attention by other team members and by management.</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You don’t have to be able to read the cards on a </a:t>
            </a:r>
            <a:r>
              <a:rPr lang="en-US" dirty="0" err="1" smtClean="0"/>
              <a:t>kanban</a:t>
            </a:r>
            <a:r>
              <a:rPr lang="en-US" dirty="0" smtClean="0"/>
              <a:t> board to recognize</a:t>
            </a:r>
            <a:r>
              <a:rPr lang="en-US" baseline="0" dirty="0" smtClean="0"/>
              <a:t> what’s happening. A column that’s jammed full of cards is obviously  a bottleneck. Rather than continuing to work on their normal tasks, teams should be trained to “swarm” on the bottleneck – providing whatever help they can to that person or team. At the very least, they should stop piling up work in front of the bottleneck. There’s no value in generating more partially complete work when the system is jammed.</a:t>
            </a:r>
          </a:p>
          <a:p>
            <a:endParaRPr lang="en-US" baseline="0" dirty="0" smtClean="0"/>
          </a:p>
        </p:txBody>
      </p:sp>
      <p:sp>
        <p:nvSpPr>
          <p:cNvPr id="4" name="Slide Number Placeholder 3"/>
          <p:cNvSpPr>
            <a:spLocks noGrp="1"/>
          </p:cNvSpPr>
          <p:nvPr>
            <p:ph type="sldNum" sz="quarter" idx="10"/>
          </p:nvPr>
        </p:nvSpPr>
        <p:spPr/>
        <p:txBody>
          <a:bodyPr/>
          <a:lstStyle/>
          <a:p>
            <a:fld id="{72C89013-784E-404A-B3CB-9C00FE4BE03A}" type="slidenum">
              <a:rPr lang="en-US" smtClean="0"/>
              <a:pPr/>
              <a:t>16</a:t>
            </a:fld>
            <a:endParaRPr lang="en-US"/>
          </a:p>
        </p:txBody>
      </p:sp>
    </p:spTree>
    <p:extLst>
      <p:ext uri="{BB962C8B-B14F-4D97-AF65-F5344CB8AC3E}">
        <p14:creationId xmlns:p14="http://schemas.microsoft.com/office/powerpoint/2010/main" val="812570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aseline="0" dirty="0" smtClean="0"/>
              <a:t>So far, this could also describe the sort of card wall that many Scrum teams use to manage work during an iteration. A few key things distinguish a </a:t>
            </a:r>
            <a:r>
              <a:rPr lang="en-US" baseline="0" dirty="0" err="1" smtClean="0"/>
              <a:t>kanban</a:t>
            </a:r>
            <a:r>
              <a:rPr lang="en-US" baseline="0" dirty="0" smtClean="0"/>
              <a:t> board.</a:t>
            </a:r>
          </a:p>
          <a:p>
            <a:endParaRPr lang="en-US" baseline="0" dirty="0" smtClean="0"/>
          </a:p>
          <a:p>
            <a:pPr marL="628650" lvl="1" indent="-171450">
              <a:buFont typeface="Arial" pitchFamily="34" charset="0"/>
              <a:buChar char="•"/>
            </a:pPr>
            <a:r>
              <a:rPr lang="en-US" dirty="0" smtClean="0"/>
              <a:t>Scrum</a:t>
            </a:r>
            <a:r>
              <a:rPr lang="en-US" baseline="0" dirty="0" smtClean="0"/>
              <a:t> card walls are typically limited to </a:t>
            </a:r>
            <a:r>
              <a:rPr lang="en-US" baseline="0" dirty="0" err="1" smtClean="0"/>
              <a:t>To</a:t>
            </a:r>
            <a:r>
              <a:rPr lang="en-US" baseline="0" dirty="0" smtClean="0"/>
              <a:t> Do, Doing, Done. Kanban boards map out all of the main steps that a team normally takes in doing their work. Unless individual workers do all the work on a story without hand-offs, then even a Scrum sprint is really a mini-waterfall of sequential steps. The </a:t>
            </a:r>
            <a:r>
              <a:rPr lang="en-US" baseline="0" dirty="0" err="1" smtClean="0"/>
              <a:t>kanban</a:t>
            </a:r>
            <a:r>
              <a:rPr lang="en-US" baseline="0" dirty="0" smtClean="0"/>
              <a:t> board represents this reality.</a:t>
            </a:r>
          </a:p>
          <a:p>
            <a:pPr marL="628650" lvl="1" indent="-171450">
              <a:buFont typeface="Arial" pitchFamily="34" charset="0"/>
              <a:buChar char="•"/>
            </a:pPr>
            <a:r>
              <a:rPr lang="en-US" baseline="0" dirty="0" smtClean="0"/>
              <a:t>For any given main step in the process (Requirements, Design, Develop, etc.), a </a:t>
            </a:r>
            <a:r>
              <a:rPr lang="en-US" baseline="0" dirty="0" err="1" smtClean="0"/>
              <a:t>kanban</a:t>
            </a:r>
            <a:r>
              <a:rPr lang="en-US" baseline="0" dirty="0" smtClean="0"/>
              <a:t> board should have at least 2 sub-lanes: one for work that is truly in process and the other as a holding queue. Workers in one step of a process cannot put work into the in process lane for the next step down the line. All they can do is put it in a waiting queue indicating that they are done and that next team can “pull the work” when they are ready.</a:t>
            </a:r>
          </a:p>
          <a:p>
            <a:pPr marL="628650" lvl="1" indent="-171450">
              <a:buFont typeface="Arial" pitchFamily="34" charset="0"/>
              <a:buChar char="•"/>
            </a:pPr>
            <a:r>
              <a:rPr lang="en-US" baseline="0" dirty="0" smtClean="0"/>
              <a:t>To turn a card wall into a true </a:t>
            </a:r>
            <a:r>
              <a:rPr lang="en-US" baseline="0" dirty="0" err="1" smtClean="0"/>
              <a:t>kanban</a:t>
            </a:r>
            <a:r>
              <a:rPr lang="en-US" baseline="0" dirty="0" smtClean="0"/>
              <a:t> system like in manufacturing, you have to implement Work-In-Process limits  </a:t>
            </a:r>
            <a:endParaRPr lang="en-US" dirty="0" smtClean="0"/>
          </a:p>
          <a:p>
            <a:endParaRPr lang="en-US" dirty="0" smtClean="0"/>
          </a:p>
          <a:p>
            <a:r>
              <a:rPr lang="en-US" dirty="0" smtClean="0"/>
              <a:t>Little’s Law and queuing theory show that any</a:t>
            </a:r>
            <a:r>
              <a:rPr lang="en-US" baseline="0" dirty="0" smtClean="0"/>
              <a:t> system will slow down dramatically at roughly 60-70% of resource utilization. Trying to maximize resource utilization actually results in drastically less output.</a:t>
            </a:r>
          </a:p>
          <a:p>
            <a:endParaRPr lang="en-US" baseline="0" dirty="0" smtClean="0"/>
          </a:p>
          <a:p>
            <a:r>
              <a:rPr lang="en-US" baseline="0" dirty="0" smtClean="0"/>
              <a:t>Putting explicit limits on WIP (Work in Process) is designed to prevent over-utilization. Limiting WIP tends to measurably increase output and decrease variability.</a:t>
            </a:r>
            <a:endParaRPr lang="en-US" dirty="0" smtClean="0"/>
          </a:p>
          <a:p>
            <a:endParaRPr lang="en-US" dirty="0"/>
          </a:p>
        </p:txBody>
      </p:sp>
      <p:sp>
        <p:nvSpPr>
          <p:cNvPr id="4" name="Slide Number Placeholder 3"/>
          <p:cNvSpPr>
            <a:spLocks noGrp="1"/>
          </p:cNvSpPr>
          <p:nvPr>
            <p:ph type="sldNum" sz="quarter" idx="10"/>
          </p:nvPr>
        </p:nvSpPr>
        <p:spPr/>
        <p:txBody>
          <a:bodyPr/>
          <a:lstStyle/>
          <a:p>
            <a:fld id="{72C89013-784E-404A-B3CB-9C00FE4BE03A}" type="slidenum">
              <a:rPr lang="en-US" smtClean="0"/>
              <a:pPr/>
              <a:t>17</a:t>
            </a:fld>
            <a:endParaRPr lang="en-US"/>
          </a:p>
        </p:txBody>
      </p:sp>
    </p:spTree>
    <p:extLst>
      <p:ext uri="{BB962C8B-B14F-4D97-AF65-F5344CB8AC3E}">
        <p14:creationId xmlns:p14="http://schemas.microsoft.com/office/powerpoint/2010/main" val="3932946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just common sense, seriously:</a:t>
            </a:r>
          </a:p>
          <a:p>
            <a:endParaRPr lang="en-US" baseline="0" dirty="0" smtClean="0"/>
          </a:p>
          <a:p>
            <a:pPr marL="228600" indent="-228600">
              <a:buAutoNum type="arabicPeriod"/>
            </a:pPr>
            <a:r>
              <a:rPr lang="en-US" baseline="0" dirty="0" smtClean="0"/>
              <a:t>Seeing helps understanding, especially among members of a group</a:t>
            </a:r>
          </a:p>
          <a:p>
            <a:pPr marL="228600" indent="-228600">
              <a:buAutoNum type="arabicPeriod"/>
            </a:pPr>
            <a:r>
              <a:rPr lang="en-US" baseline="0" dirty="0" smtClean="0"/>
              <a:t>Focusing on fewer things gets more work done in the long run and helps us do a better job on each one</a:t>
            </a:r>
          </a:p>
          <a:p>
            <a:pPr marL="228600" indent="-228600">
              <a:buAutoNum type="arabicPeriod"/>
            </a:pPr>
            <a:r>
              <a:rPr lang="en-US" baseline="0" dirty="0" smtClean="0"/>
              <a:t>As managers, we should focus our efforts on ensuring that high quality work flows smoothly through our system – not on micromanaging the individual tasks</a:t>
            </a:r>
          </a:p>
          <a:p>
            <a:pPr marL="228600" indent="-228600">
              <a:buAutoNum type="arabicPeriod"/>
            </a:pPr>
            <a:r>
              <a:rPr lang="en-US" baseline="0" dirty="0" smtClean="0"/>
              <a:t>Storing “the rules” about how work should be done in a process library is a great to be sure they are ignored. Building them into your board so that people are encouraged to do things the right way because the correct steps are mapped as lanes or written next to lanes is much more effective. As rules change, the board should, too.</a:t>
            </a:r>
          </a:p>
          <a:p>
            <a:pPr marL="228600" indent="-228600">
              <a:buAutoNum type="arabicPeriod"/>
            </a:pPr>
            <a:r>
              <a:rPr lang="en-US" baseline="0" dirty="0" err="1" smtClean="0"/>
              <a:t>Kanban</a:t>
            </a:r>
            <a:r>
              <a:rPr lang="en-US" baseline="0" dirty="0" smtClean="0"/>
              <a:t> is a technique for continuous process improvement. You should never stop at your first version. The team should continually review their results and use that learning to update their process/board. And ideally, they should do so with reference to Lean principles and other good management ideas. Every team has context specific needs but there are a lot of great ideas out there.</a:t>
            </a:r>
            <a:endParaRPr lang="en-US" dirty="0"/>
          </a:p>
        </p:txBody>
      </p:sp>
      <p:sp>
        <p:nvSpPr>
          <p:cNvPr id="4" name="Slide Number Placeholder 3"/>
          <p:cNvSpPr>
            <a:spLocks noGrp="1"/>
          </p:cNvSpPr>
          <p:nvPr>
            <p:ph type="sldNum" sz="quarter" idx="10"/>
          </p:nvPr>
        </p:nvSpPr>
        <p:spPr/>
        <p:txBody>
          <a:bodyPr/>
          <a:lstStyle/>
          <a:p>
            <a:fld id="{A6A026BB-A8A3-4197-92E5-1BA6FBE52382}" type="slidenum">
              <a:rPr lang="en-US" smtClean="0"/>
              <a:t>18</a:t>
            </a:fld>
            <a:endParaRPr lang="en-US"/>
          </a:p>
        </p:txBody>
      </p:sp>
    </p:spTree>
    <p:extLst>
      <p:ext uri="{BB962C8B-B14F-4D97-AF65-F5344CB8AC3E}">
        <p14:creationId xmlns:p14="http://schemas.microsoft.com/office/powerpoint/2010/main" val="3417976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0" indent="0">
              <a:buFont typeface="+mj-lt"/>
              <a:buNone/>
            </a:pPr>
            <a:r>
              <a:rPr lang="en-US" dirty="0" smtClean="0"/>
              <a:t>Waterfall</a:t>
            </a:r>
            <a:r>
              <a:rPr lang="en-US" baseline="0" dirty="0" smtClean="0"/>
              <a:t> planning determines scope first then plans a schedule to fit.</a:t>
            </a:r>
          </a:p>
          <a:p>
            <a:pPr marL="0" lvl="0" indent="0">
              <a:buFont typeface="+mj-lt"/>
              <a:buNone/>
            </a:pPr>
            <a:endParaRPr lang="en-US" baseline="0" dirty="0" smtClean="0"/>
          </a:p>
          <a:p>
            <a:pPr marL="0" lvl="0" indent="0">
              <a:buFont typeface="+mj-lt"/>
              <a:buNone/>
            </a:pPr>
            <a:r>
              <a:rPr lang="en-US" baseline="0" dirty="0" smtClean="0"/>
              <a:t>Lean / Agile planning develops a regular delivery cadence, breaks work down into the smallest-possible deliverable increments and then makes continuous priority decisions about what makes sense to do next. The non-critical work will somehow never rise to the top.</a:t>
            </a:r>
          </a:p>
          <a:p>
            <a:pPr marL="0" lvl="0" indent="0">
              <a:buFont typeface="+mj-lt"/>
              <a:buNone/>
            </a:pPr>
            <a:endParaRPr lang="en-US" baseline="0" dirty="0" smtClean="0"/>
          </a:p>
          <a:p>
            <a:pPr marL="0" lvl="0" indent="0">
              <a:buFont typeface="+mj-lt"/>
              <a:buNone/>
            </a:pPr>
            <a:r>
              <a:rPr lang="en-US" baseline="0" dirty="0" smtClean="0"/>
              <a:t>The primary difference between Scrum and Kanban in an iterative sense, is that </a:t>
            </a:r>
            <a:r>
              <a:rPr lang="en-US" baseline="0" dirty="0" err="1" smtClean="0"/>
              <a:t>kanban</a:t>
            </a:r>
            <a:r>
              <a:rPr lang="en-US" baseline="0" dirty="0" smtClean="0"/>
              <a:t> decouples the planning cycle from the technical release cycle. Stand-ups will still be done daily. Backlog reviews, customer demo’s and retrospectives may still be done bi-weekly or monthly. But product releases will be done as often as engineering practices and customer capacity to accept change will allow.</a:t>
            </a:r>
            <a:endParaRPr lang="en-US" dirty="0"/>
          </a:p>
        </p:txBody>
      </p:sp>
      <p:sp>
        <p:nvSpPr>
          <p:cNvPr id="4" name="Slide Number Placeholder 3"/>
          <p:cNvSpPr>
            <a:spLocks noGrp="1"/>
          </p:cNvSpPr>
          <p:nvPr>
            <p:ph type="sldNum" sz="quarter" idx="10"/>
          </p:nvPr>
        </p:nvSpPr>
        <p:spPr/>
        <p:txBody>
          <a:bodyPr/>
          <a:lstStyle/>
          <a:p>
            <a:fld id="{72C89013-784E-404A-B3CB-9C00FE4BE03A}" type="slidenum">
              <a:rPr lang="en-US" smtClean="0"/>
              <a:pPr/>
              <a:t>19</a:t>
            </a:fld>
            <a:endParaRPr lang="en-US"/>
          </a:p>
        </p:txBody>
      </p:sp>
    </p:spTree>
    <p:extLst>
      <p:ext uri="{BB962C8B-B14F-4D97-AF65-F5344CB8AC3E}">
        <p14:creationId xmlns:p14="http://schemas.microsoft.com/office/powerpoint/2010/main" val="4213523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2C89013-784E-404A-B3CB-9C00FE4BE03A}" type="slidenum">
              <a:rPr lang="en-US" smtClean="0"/>
              <a:pPr/>
              <a:t>20</a:t>
            </a:fld>
            <a:endParaRPr lang="en-US"/>
          </a:p>
        </p:txBody>
      </p:sp>
    </p:spTree>
    <p:extLst>
      <p:ext uri="{BB962C8B-B14F-4D97-AF65-F5344CB8AC3E}">
        <p14:creationId xmlns:p14="http://schemas.microsoft.com/office/powerpoint/2010/main" val="2720795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2C89013-784E-404A-B3CB-9C00FE4BE03A}" type="slidenum">
              <a:rPr lang="en-US" smtClean="0"/>
              <a:pPr/>
              <a:t>3</a:t>
            </a:fld>
            <a:endParaRPr lang="en-US"/>
          </a:p>
        </p:txBody>
      </p:sp>
    </p:spTree>
    <p:extLst>
      <p:ext uri="{BB962C8B-B14F-4D97-AF65-F5344CB8AC3E}">
        <p14:creationId xmlns:p14="http://schemas.microsoft.com/office/powerpoint/2010/main" val="4021604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2C89013-784E-404A-B3CB-9C00FE4BE03A}" type="slidenum">
              <a:rPr lang="en-US" smtClean="0"/>
              <a:pPr/>
              <a:t>22</a:t>
            </a:fld>
            <a:endParaRPr lang="en-US"/>
          </a:p>
        </p:txBody>
      </p:sp>
    </p:spTree>
    <p:extLst>
      <p:ext uri="{BB962C8B-B14F-4D97-AF65-F5344CB8AC3E}">
        <p14:creationId xmlns:p14="http://schemas.microsoft.com/office/powerpoint/2010/main" val="1972324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556BB3-ED98-4FE0-BE2B-010E82DF5491}" type="slidenum">
              <a:rPr lang="en-US" smtClean="0"/>
              <a:t>23</a:t>
            </a:fld>
            <a:endParaRPr lang="en-US"/>
          </a:p>
        </p:txBody>
      </p:sp>
    </p:spTree>
    <p:extLst>
      <p:ext uri="{BB962C8B-B14F-4D97-AF65-F5344CB8AC3E}">
        <p14:creationId xmlns:p14="http://schemas.microsoft.com/office/powerpoint/2010/main" val="1985903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2C89013-784E-404A-B3CB-9C00FE4BE03A}" type="slidenum">
              <a:rPr lang="en-US" smtClean="0"/>
              <a:pPr/>
              <a:t>27</a:t>
            </a:fld>
            <a:endParaRPr lang="en-US"/>
          </a:p>
        </p:txBody>
      </p:sp>
    </p:spTree>
    <p:extLst>
      <p:ext uri="{BB962C8B-B14F-4D97-AF65-F5344CB8AC3E}">
        <p14:creationId xmlns:p14="http://schemas.microsoft.com/office/powerpoint/2010/main" val="3392673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2C89013-784E-404A-B3CB-9C00FE4BE03A}" type="slidenum">
              <a:rPr lang="en-US" smtClean="0"/>
              <a:pPr/>
              <a:t>28</a:t>
            </a:fld>
            <a:endParaRPr lang="en-US"/>
          </a:p>
        </p:txBody>
      </p:sp>
    </p:spTree>
    <p:extLst>
      <p:ext uri="{BB962C8B-B14F-4D97-AF65-F5344CB8AC3E}">
        <p14:creationId xmlns:p14="http://schemas.microsoft.com/office/powerpoint/2010/main" val="904728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Cumulative flow diagram shows where bottlenecks are forming in a process. Think of it as the board turned on its side. Each color represents a lane. The height of the colors represents how many cards were in the lane at a point in time. If one lane is getting taller and the others aren’t, you have a bottleneck.</a:t>
            </a:r>
          </a:p>
          <a:p>
            <a:endParaRPr lang="en-US" baseline="0" dirty="0" smtClean="0"/>
          </a:p>
          <a:p>
            <a:r>
              <a:rPr lang="en-US" baseline="0" dirty="0" smtClean="0"/>
              <a:t>Burn-up analysis allows you to use a team’s work history data to predict whether they can get current workload done a desired end date. The redline is your required productivity trend to hit a target. The yellow line is your actual trend. The green line is what must be done to hit the target. The steeper the green line, the less likely it is that you can recover.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great thing about </a:t>
            </a:r>
            <a:r>
              <a:rPr lang="en-US" dirty="0" err="1" smtClean="0"/>
              <a:t>kanban</a:t>
            </a:r>
            <a:r>
              <a:rPr lang="en-US" dirty="0" smtClean="0"/>
              <a:t> analytics is that they are based simply on people moving sticky notes. That’s easy for them</a:t>
            </a:r>
            <a:r>
              <a:rPr lang="en-US" baseline="0" dirty="0" smtClean="0"/>
              <a:t> to do quickly so they actually do it. You get a picture of what’s actually happening rather than an estimate.</a:t>
            </a:r>
          </a:p>
        </p:txBody>
      </p:sp>
      <p:sp>
        <p:nvSpPr>
          <p:cNvPr id="4" name="Slide Number Placeholder 3"/>
          <p:cNvSpPr>
            <a:spLocks noGrp="1"/>
          </p:cNvSpPr>
          <p:nvPr>
            <p:ph type="sldNum" sz="quarter" idx="10"/>
          </p:nvPr>
        </p:nvSpPr>
        <p:spPr/>
        <p:txBody>
          <a:bodyPr/>
          <a:lstStyle/>
          <a:p>
            <a:fld id="{72C89013-784E-404A-B3CB-9C00FE4BE03A}" type="slidenum">
              <a:rPr lang="en-US" smtClean="0"/>
              <a:pPr/>
              <a:t>29</a:t>
            </a:fld>
            <a:endParaRPr lang="en-US"/>
          </a:p>
        </p:txBody>
      </p:sp>
    </p:spTree>
    <p:extLst>
      <p:ext uri="{BB962C8B-B14F-4D97-AF65-F5344CB8AC3E}">
        <p14:creationId xmlns:p14="http://schemas.microsoft.com/office/powerpoint/2010/main" val="8543860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2C89013-784E-404A-B3CB-9C00FE4BE03A}" type="slidenum">
              <a:rPr lang="en-US" smtClean="0"/>
              <a:pPr/>
              <a:t>30</a:t>
            </a:fld>
            <a:endParaRPr lang="en-US"/>
          </a:p>
        </p:txBody>
      </p:sp>
    </p:spTree>
    <p:extLst>
      <p:ext uri="{BB962C8B-B14F-4D97-AF65-F5344CB8AC3E}">
        <p14:creationId xmlns:p14="http://schemas.microsoft.com/office/powerpoint/2010/main" val="3498695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Process control charts let you see your average delivery speed</a:t>
            </a:r>
            <a:r>
              <a:rPr lang="en-US" baseline="0" dirty="0" smtClean="0"/>
              <a:t> (the blue line) and your confidence interval – your upper and lower 3 sigma bounds (red lines) within which 98% of your results fall. You can insert a control point to see what your process looked like before and after a major change (like adding more people, re-engineering a process, etc.)</a:t>
            </a:r>
          </a:p>
          <a:p>
            <a:endParaRPr lang="en-US" baseline="0" dirty="0" smtClean="0"/>
          </a:p>
          <a:p>
            <a:r>
              <a:rPr lang="en-US" baseline="0" dirty="0" smtClean="0"/>
              <a:t>Tighter redlines mean a less variable and more predictable process. You can use results data to set Service Level Agreements (SLAs) about typical delivery speed rather than relying on estimates about specific deliverables.</a:t>
            </a:r>
            <a:endParaRPr lang="en-US" dirty="0"/>
          </a:p>
        </p:txBody>
      </p:sp>
      <p:sp>
        <p:nvSpPr>
          <p:cNvPr id="4" name="Slide Number Placeholder 3"/>
          <p:cNvSpPr>
            <a:spLocks noGrp="1"/>
          </p:cNvSpPr>
          <p:nvPr>
            <p:ph type="sldNum" sz="quarter" idx="10"/>
          </p:nvPr>
        </p:nvSpPr>
        <p:spPr/>
        <p:txBody>
          <a:bodyPr/>
          <a:lstStyle/>
          <a:p>
            <a:fld id="{72C89013-784E-404A-B3CB-9C00FE4BE03A}" type="slidenum">
              <a:rPr lang="en-US" smtClean="0"/>
              <a:pPr/>
              <a:t>31</a:t>
            </a:fld>
            <a:endParaRPr lang="en-US"/>
          </a:p>
        </p:txBody>
      </p:sp>
    </p:spTree>
    <p:extLst>
      <p:ext uri="{BB962C8B-B14F-4D97-AF65-F5344CB8AC3E}">
        <p14:creationId xmlns:p14="http://schemas.microsoft.com/office/powerpoint/2010/main" val="3013859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2C89013-784E-404A-B3CB-9C00FE4BE03A}" type="slidenum">
              <a:rPr lang="en-US" smtClean="0"/>
              <a:pPr/>
              <a:t>4</a:t>
            </a:fld>
            <a:endParaRPr lang="en-US"/>
          </a:p>
        </p:txBody>
      </p:sp>
    </p:spTree>
    <p:extLst>
      <p:ext uri="{BB962C8B-B14F-4D97-AF65-F5344CB8AC3E}">
        <p14:creationId xmlns:p14="http://schemas.microsoft.com/office/powerpoint/2010/main" val="2885114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Adoption</a:t>
            </a:r>
            <a:r>
              <a:rPr lang="en-US" baseline="0" dirty="0" smtClean="0"/>
              <a:t> of Lean principles helps connect Agile at the team level to organizational priorities and processes. It “sells” well to senior executives because it helps relate Agile to very successful practices in other industries.</a:t>
            </a:r>
            <a:endParaRPr lang="en-US" dirty="0"/>
          </a:p>
        </p:txBody>
      </p:sp>
      <p:sp>
        <p:nvSpPr>
          <p:cNvPr id="4" name="Slide Number Placeholder 3"/>
          <p:cNvSpPr>
            <a:spLocks noGrp="1"/>
          </p:cNvSpPr>
          <p:nvPr>
            <p:ph type="sldNum" sz="quarter" idx="10"/>
          </p:nvPr>
        </p:nvSpPr>
        <p:spPr/>
        <p:txBody>
          <a:bodyPr/>
          <a:lstStyle/>
          <a:p>
            <a:fld id="{72C89013-784E-404A-B3CB-9C00FE4BE03A}" type="slidenum">
              <a:rPr lang="en-US" smtClean="0"/>
              <a:pPr/>
              <a:t>5</a:t>
            </a:fld>
            <a:endParaRPr lang="en-US"/>
          </a:p>
        </p:txBody>
      </p:sp>
    </p:spTree>
    <p:extLst>
      <p:ext uri="{BB962C8B-B14F-4D97-AF65-F5344CB8AC3E}">
        <p14:creationId xmlns:p14="http://schemas.microsoft.com/office/powerpoint/2010/main" val="3144275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indent="0">
              <a:buFont typeface="+mj-lt"/>
              <a:buNone/>
            </a:pPr>
            <a:r>
              <a:rPr lang="en-US" sz="3600" b="1" dirty="0" smtClean="0"/>
              <a:t>Eliminate</a:t>
            </a:r>
            <a:r>
              <a:rPr lang="en-US" sz="3600" b="1" baseline="0" dirty="0" smtClean="0"/>
              <a:t> Waste </a:t>
            </a:r>
            <a:r>
              <a:rPr lang="en-US" sz="3600" baseline="0" dirty="0" smtClean="0"/>
              <a:t>– Waste is defined from your end customer’s perspective. Anything they wouldn’t pay for should be reduced or eliminated.</a:t>
            </a:r>
          </a:p>
          <a:p>
            <a:pPr marL="1200150" lvl="1" indent="-742950">
              <a:buFont typeface="+mj-lt"/>
              <a:buAutoNum type="arabicPeriod"/>
            </a:pPr>
            <a:r>
              <a:rPr lang="en-US" b="1" baseline="0" dirty="0" smtClean="0"/>
              <a:t>Extra Features </a:t>
            </a:r>
            <a:r>
              <a:rPr lang="en-US" baseline="0" dirty="0" smtClean="0"/>
              <a:t>– Research shows that roughly 60% of features in custom software are rarely or never used. But every time new features are added to a system those old, unused features must be considered in the design, coded around, and regression tested. They have no value but they add cost.</a:t>
            </a:r>
          </a:p>
          <a:p>
            <a:pPr marL="1200150" lvl="1" indent="-742950">
              <a:buFont typeface="+mj-lt"/>
              <a:buAutoNum type="arabicPeriod"/>
            </a:pPr>
            <a:r>
              <a:rPr lang="en-US" b="1" baseline="0" dirty="0" smtClean="0"/>
              <a:t>Work-in-Process</a:t>
            </a:r>
            <a:r>
              <a:rPr lang="en-US" baseline="0" dirty="0" smtClean="0"/>
              <a:t> – Partially completed IT work loses value the longer it waits for completion. For example, if a developer asks an analyst a question about a specification he wrote a month ago, the analyst often has to go back to the customer for clarification. If you can design, build, test and deploy in small increments this rework isn’t required.</a:t>
            </a:r>
          </a:p>
        </p:txBody>
      </p:sp>
      <p:sp>
        <p:nvSpPr>
          <p:cNvPr id="4" name="Slide Number Placeholder 3"/>
          <p:cNvSpPr>
            <a:spLocks noGrp="1"/>
          </p:cNvSpPr>
          <p:nvPr>
            <p:ph type="sldNum" sz="quarter" idx="10"/>
          </p:nvPr>
        </p:nvSpPr>
        <p:spPr/>
        <p:txBody>
          <a:bodyPr/>
          <a:lstStyle/>
          <a:p>
            <a:fld id="{72C89013-784E-404A-B3CB-9C00FE4BE03A}" type="slidenum">
              <a:rPr lang="en-US" smtClean="0"/>
              <a:pPr/>
              <a:t>6</a:t>
            </a:fld>
            <a:endParaRPr lang="en-US" dirty="0"/>
          </a:p>
        </p:txBody>
      </p:sp>
    </p:spTree>
    <p:extLst>
      <p:ext uri="{BB962C8B-B14F-4D97-AF65-F5344CB8AC3E}">
        <p14:creationId xmlns:p14="http://schemas.microsoft.com/office/powerpoint/2010/main" val="334158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indent="0">
              <a:buFont typeface="+mj-lt"/>
              <a:buNone/>
            </a:pPr>
            <a:r>
              <a:rPr lang="en-US" sz="3600" b="1" dirty="0" smtClean="0"/>
              <a:t>Eliminate</a:t>
            </a:r>
            <a:r>
              <a:rPr lang="en-US" sz="3600" b="1" baseline="0" dirty="0" smtClean="0"/>
              <a:t> Waste </a:t>
            </a:r>
            <a:r>
              <a:rPr lang="en-US" sz="3600" baseline="0" dirty="0" smtClean="0"/>
              <a:t>– Waste is defined from your end customer’s perspective. Anything they wouldn’t pay for should be reduced or eliminated.</a:t>
            </a:r>
          </a:p>
          <a:p>
            <a:pPr marL="1200150" lvl="1" indent="-742950">
              <a:buFont typeface="+mj-lt"/>
              <a:buAutoNum type="arabicPeriod" startAt="3"/>
            </a:pPr>
            <a:r>
              <a:rPr lang="en-US" b="1" baseline="0" dirty="0" smtClean="0"/>
              <a:t>Technical Debt </a:t>
            </a:r>
            <a:r>
              <a:rPr lang="en-US" baseline="0" dirty="0" smtClean="0"/>
              <a:t>-  We sometimes take on financial debt to buy something that is more valuable to us now than later. In product development, it can be necessary to cut corners to deliver quickly because the value of the new features is time sensitive. In both cases, we have to pay back the principal and interest. In the case of the technical debt, the interest is rework to fix both the lower quality code and anything that has been built on top of it since then.</a:t>
            </a:r>
          </a:p>
          <a:p>
            <a:pPr marL="1200150" lvl="1" indent="-742950">
              <a:buFont typeface="+mj-lt"/>
              <a:buAutoNum type="arabicPeriod" startAt="3"/>
            </a:pPr>
            <a:r>
              <a:rPr lang="en-US" b="1" baseline="0" dirty="0" smtClean="0"/>
              <a:t>Handoffs</a:t>
            </a:r>
            <a:r>
              <a:rPr lang="en-US" baseline="0" dirty="0" smtClean="0"/>
              <a:t> – It is impossible for anyone to document everything they know about something. And a reader can never extract from a document the full meaning that the writer intended. A typical waterfall project includes a lot of documentation, each successive document supposedly adapting the previous ones for use in the next step in the process. Customer Intent - Requirements – Design Specification – Code – Test Cases – Training Manuals – Finished Product. Given the time lag involved, it should not be surprising that the finished product often bears little resemblance to the customer intent. Better to organize and maintain cross functional teams that can work closely with a customer to quickly discover and develop what’s needed with the minimum non-value added documentations.</a:t>
            </a:r>
          </a:p>
        </p:txBody>
      </p:sp>
      <p:sp>
        <p:nvSpPr>
          <p:cNvPr id="4" name="Slide Number Placeholder 3"/>
          <p:cNvSpPr>
            <a:spLocks noGrp="1"/>
          </p:cNvSpPr>
          <p:nvPr>
            <p:ph type="sldNum" sz="quarter" idx="10"/>
          </p:nvPr>
        </p:nvSpPr>
        <p:spPr/>
        <p:txBody>
          <a:bodyPr/>
          <a:lstStyle/>
          <a:p>
            <a:fld id="{72C89013-784E-404A-B3CB-9C00FE4BE03A}" type="slidenum">
              <a:rPr lang="en-US" smtClean="0"/>
              <a:pPr/>
              <a:t>7</a:t>
            </a:fld>
            <a:endParaRPr lang="en-US" dirty="0"/>
          </a:p>
        </p:txBody>
      </p:sp>
    </p:spTree>
    <p:extLst>
      <p:ext uri="{BB962C8B-B14F-4D97-AF65-F5344CB8AC3E}">
        <p14:creationId xmlns:p14="http://schemas.microsoft.com/office/powerpoint/2010/main" val="3913736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indent="0">
              <a:buFont typeface="+mj-lt"/>
              <a:buNone/>
            </a:pPr>
            <a:r>
              <a:rPr lang="en-US" sz="3600" b="1" dirty="0" smtClean="0"/>
              <a:t>Eliminate</a:t>
            </a:r>
            <a:r>
              <a:rPr lang="en-US" sz="3600" b="1" baseline="0" dirty="0" smtClean="0"/>
              <a:t> Waste </a:t>
            </a:r>
            <a:r>
              <a:rPr lang="en-US" sz="3600" baseline="0" dirty="0" smtClean="0"/>
              <a:t>– Waste is defined from your end customer’s perspective. Anything they wouldn’t pay for should be reduced or eliminated.</a:t>
            </a:r>
          </a:p>
          <a:p>
            <a:pPr marL="1200150" lvl="1" indent="-742950">
              <a:buFont typeface="+mj-lt"/>
              <a:buAutoNum type="arabicPeriod" startAt="5"/>
            </a:pPr>
            <a:r>
              <a:rPr lang="en-US" b="1" baseline="0" dirty="0" smtClean="0"/>
              <a:t>Task switching </a:t>
            </a:r>
            <a:r>
              <a:rPr lang="en-US" baseline="0" dirty="0" smtClean="0"/>
              <a:t>– It is impossible for a human to think about more than two things at once and then only if the two thoughts use different parts of the brain. I can read and listen to music. But I cannot read and watch television with dialogue. In fact, what we mostly do is task switch rather than multi-task. And each time we switch back and forth between activities, we lose information. We forget where we were in the documentation. We forget why we made a particular design decision. We fail to correct a coding mistake that we made the last time we were working on something and were pulled away and must go back later and fix it. The more tasks that are on our plate at a time, the less of our time is actually adding value and the more is consumed by these switching costs. A developer assigned to three or more projects is spending more time on context switching than actual productive work.</a:t>
            </a:r>
          </a:p>
          <a:p>
            <a:pPr marL="1200150" lvl="1" indent="-742950">
              <a:buFont typeface="+mj-lt"/>
              <a:buAutoNum type="arabicPeriod" startAt="5"/>
            </a:pPr>
            <a:r>
              <a:rPr lang="en-US" b="1" baseline="0" dirty="0" smtClean="0"/>
              <a:t>Delays</a:t>
            </a:r>
            <a:r>
              <a:rPr lang="en-US" baseline="0" dirty="0" smtClean="0"/>
              <a:t> – There is a cost to delay. As mentioned before, work that stalls while in process loses value and requires rework. It also loses value from the end customer’s perspective. A new feature that is a market differentiator if delivered quickly becomes a commodity if delivered behind competitors and may become a problem if delivered too late. Think of Apple iOS versus Android versus Windows 7 Phone.</a:t>
            </a:r>
          </a:p>
          <a:p>
            <a:pPr marL="1200150" lvl="1" indent="-742950">
              <a:buFont typeface="+mj-lt"/>
              <a:buAutoNum type="arabicPeriod" startAt="5"/>
            </a:pPr>
            <a:r>
              <a:rPr lang="en-US" b="1" baseline="0" dirty="0" smtClean="0"/>
              <a:t>Defects – </a:t>
            </a:r>
            <a:r>
              <a:rPr lang="en-US" b="0" baseline="0" dirty="0" smtClean="0"/>
              <a:t>This one seems obvious. That’s why IT departments have QA testers. But, in Lean industry, they long ago stopped relying on end-of-the-line testing to find product defects. Instead, they work continuously to learn WHY defects arise and adjust production techniques to avoid them in the first place. </a:t>
            </a:r>
          </a:p>
        </p:txBody>
      </p:sp>
      <p:sp>
        <p:nvSpPr>
          <p:cNvPr id="4" name="Slide Number Placeholder 3"/>
          <p:cNvSpPr>
            <a:spLocks noGrp="1"/>
          </p:cNvSpPr>
          <p:nvPr>
            <p:ph type="sldNum" sz="quarter" idx="10"/>
          </p:nvPr>
        </p:nvSpPr>
        <p:spPr/>
        <p:txBody>
          <a:bodyPr/>
          <a:lstStyle/>
          <a:p>
            <a:fld id="{72C89013-784E-404A-B3CB-9C00FE4BE03A}" type="slidenum">
              <a:rPr lang="en-US" smtClean="0"/>
              <a:pPr/>
              <a:t>8</a:t>
            </a:fld>
            <a:endParaRPr lang="en-US" dirty="0"/>
          </a:p>
        </p:txBody>
      </p:sp>
    </p:spTree>
    <p:extLst>
      <p:ext uri="{BB962C8B-B14F-4D97-AF65-F5344CB8AC3E}">
        <p14:creationId xmlns:p14="http://schemas.microsoft.com/office/powerpoint/2010/main" val="4266803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baseline="0" dirty="0" smtClean="0"/>
              <a:t>Build Quality In – </a:t>
            </a:r>
            <a:r>
              <a:rPr lang="en-US" b="0" baseline="0" dirty="0" smtClean="0"/>
              <a:t>In order to avoid creating defects rather than rely on testers finding them we must implement test driven development with as close to 100% unit test coverage as possible, automated functional regression testing, continuous integration, and automated deployment. This has upfront costs and seems to decrease delivery speed but it is the only way to maintain speed and high quality in the long run.</a:t>
            </a:r>
          </a:p>
        </p:txBody>
      </p:sp>
      <p:sp>
        <p:nvSpPr>
          <p:cNvPr id="4" name="Slide Number Placeholder 3"/>
          <p:cNvSpPr>
            <a:spLocks noGrp="1"/>
          </p:cNvSpPr>
          <p:nvPr>
            <p:ph type="sldNum" sz="quarter" idx="10"/>
          </p:nvPr>
        </p:nvSpPr>
        <p:spPr/>
        <p:txBody>
          <a:bodyPr/>
          <a:lstStyle/>
          <a:p>
            <a:fld id="{72C89013-784E-404A-B3CB-9C00FE4BE03A}" type="slidenum">
              <a:rPr lang="en-US" smtClean="0"/>
              <a:pPr/>
              <a:t>9</a:t>
            </a:fld>
            <a:endParaRPr lang="en-US" dirty="0"/>
          </a:p>
        </p:txBody>
      </p:sp>
    </p:spTree>
    <p:extLst>
      <p:ext uri="{BB962C8B-B14F-4D97-AF65-F5344CB8AC3E}">
        <p14:creationId xmlns:p14="http://schemas.microsoft.com/office/powerpoint/2010/main" val="3643094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baseline="0" dirty="0" smtClean="0"/>
              <a:t>Create Knowledge – </a:t>
            </a:r>
            <a:r>
              <a:rPr lang="en-US" b="0" baseline="0" dirty="0" smtClean="0"/>
              <a:t>We only truly gain knowledge by doing something and, as discussed above, we can never full document what we know. So, rather than documenting at length, we should focus on quickly building working products and getting them in the hands of customers for feedback. Rather than building all of the features what we believe our product will eventually include, we should narrow this down to a Minimum Marketable Feature set – the least complex working product that still has value to the customer. We then build incrementally on that MMF to develop the final product, which may bear little resemblance to our original conception. This change is good because the final feature set is driven by customer interaction with a working product that they can really understand and not documentation and design specs based on conjecture.</a:t>
            </a:r>
          </a:p>
          <a:p>
            <a:pPr marL="1200150" lvl="1" indent="-742950">
              <a:buFont typeface="+mj-lt"/>
              <a:buAutoNum type="alphaLcParenR"/>
            </a:pPr>
            <a:endParaRPr lang="en-US" baseline="0" dirty="0" smtClean="0"/>
          </a:p>
          <a:p>
            <a:pPr marL="1200150" lvl="1" indent="-742950">
              <a:buFont typeface="+mj-lt"/>
              <a:buAutoNum type="alphaLcParenR"/>
            </a:pPr>
            <a:endParaRPr lang="en-US" dirty="0"/>
          </a:p>
        </p:txBody>
      </p:sp>
      <p:sp>
        <p:nvSpPr>
          <p:cNvPr id="4" name="Slide Number Placeholder 3"/>
          <p:cNvSpPr>
            <a:spLocks noGrp="1"/>
          </p:cNvSpPr>
          <p:nvPr>
            <p:ph type="sldNum" sz="quarter" idx="10"/>
          </p:nvPr>
        </p:nvSpPr>
        <p:spPr/>
        <p:txBody>
          <a:bodyPr/>
          <a:lstStyle/>
          <a:p>
            <a:fld id="{72C89013-784E-404A-B3CB-9C00FE4BE03A}" type="slidenum">
              <a:rPr lang="en-US" smtClean="0"/>
              <a:pPr/>
              <a:t>10</a:t>
            </a:fld>
            <a:endParaRPr lang="en-US" dirty="0"/>
          </a:p>
        </p:txBody>
      </p:sp>
    </p:spTree>
    <p:extLst>
      <p:ext uri="{BB962C8B-B14F-4D97-AF65-F5344CB8AC3E}">
        <p14:creationId xmlns:p14="http://schemas.microsoft.com/office/powerpoint/2010/main" val="209206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67F2D10-B8E2-7840-A25D-F60A0F0FEE4D}" type="datetimeFigureOut">
              <a:rPr lang="en-US" smtClean="0"/>
              <a:t>2/10/2013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7CBD3FA-FAE5-3743-8C58-48003863E76F}" type="slidenum">
              <a:rPr lang="en-US" smtClean="0"/>
              <a:t>‹#›</a:t>
            </a:fld>
            <a:endParaRPr lang="en-US"/>
          </a:p>
        </p:txBody>
      </p:sp>
    </p:spTree>
    <p:extLst>
      <p:ext uri="{BB962C8B-B14F-4D97-AF65-F5344CB8AC3E}">
        <p14:creationId xmlns:p14="http://schemas.microsoft.com/office/powerpoint/2010/main" val="170105418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67F2D10-B8E2-7840-A25D-F60A0F0FEE4D}" type="datetimeFigureOut">
              <a:rPr lang="en-US" smtClean="0"/>
              <a:t>2/10/2013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7CBD3FA-FAE5-3743-8C58-48003863E76F}" type="slidenum">
              <a:rPr lang="en-US" smtClean="0"/>
              <a:t>‹#›</a:t>
            </a:fld>
            <a:endParaRPr lang="en-US"/>
          </a:p>
        </p:txBody>
      </p:sp>
    </p:spTree>
    <p:extLst>
      <p:ext uri="{BB962C8B-B14F-4D97-AF65-F5344CB8AC3E}">
        <p14:creationId xmlns:p14="http://schemas.microsoft.com/office/powerpoint/2010/main" val="2011105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67F2D10-B8E2-7840-A25D-F60A0F0FEE4D}" type="datetimeFigureOut">
              <a:rPr lang="en-US" smtClean="0"/>
              <a:t>2/10/2013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7CBD3FA-FAE5-3743-8C58-48003863E76F}" type="slidenum">
              <a:rPr lang="en-US" smtClean="0"/>
              <a:t>‹#›</a:t>
            </a:fld>
            <a:endParaRPr lang="en-US"/>
          </a:p>
        </p:txBody>
      </p:sp>
    </p:spTree>
    <p:extLst>
      <p:ext uri="{BB962C8B-B14F-4D97-AF65-F5344CB8AC3E}">
        <p14:creationId xmlns:p14="http://schemas.microsoft.com/office/powerpoint/2010/main" val="3337941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a:prstGeom prst="rect">
            <a:avLst/>
          </a:prstGeom>
          <a:effectLst>
            <a:outerShdw blurRad="76200" dir="13500000" sy="23000" kx="1200000" algn="br" rotWithShape="0">
              <a:prstClr val="black">
                <a:alpha val="20000"/>
              </a:prstClr>
            </a:outerShdw>
          </a:effectLst>
        </p:spPr>
        <p:txBody>
          <a:bodyPr anchor="ct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67F2D10-B8E2-7840-A25D-F60A0F0FEE4D}" type="datetimeFigureOut">
              <a:rPr lang="en-US" smtClean="0"/>
              <a:t>2/10/2013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Tree>
    <p:extLst>
      <p:ext uri="{BB962C8B-B14F-4D97-AF65-F5344CB8AC3E}">
        <p14:creationId xmlns:p14="http://schemas.microsoft.com/office/powerpoint/2010/main" val="37395593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67F2D10-B8E2-7840-A25D-F60A0F0FEE4D}" type="datetimeFigureOut">
              <a:rPr lang="en-US" smtClean="0"/>
              <a:t>2/10/2013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F7CBD3FA-FAE5-3743-8C58-48003863E76F}" type="slidenum">
              <a:rPr lang="en-US" smtClean="0"/>
              <a:t>‹#›</a:t>
            </a:fld>
            <a:endParaRPr lang="en-US"/>
          </a:p>
        </p:txBody>
      </p:sp>
    </p:spTree>
    <p:extLst>
      <p:ext uri="{BB962C8B-B14F-4D97-AF65-F5344CB8AC3E}">
        <p14:creationId xmlns:p14="http://schemas.microsoft.com/office/powerpoint/2010/main" val="1028291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67F2D10-B8E2-7840-A25D-F60A0F0FEE4D}" type="datetimeFigureOut">
              <a:rPr lang="en-US" smtClean="0"/>
              <a:t>2/10/2013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F7CBD3FA-FAE5-3743-8C58-48003863E76F}" type="slidenum">
              <a:rPr lang="en-US" smtClean="0"/>
              <a:t>‹#›</a:t>
            </a:fld>
            <a:endParaRPr lang="en-US"/>
          </a:p>
        </p:txBody>
      </p:sp>
    </p:spTree>
    <p:extLst>
      <p:ext uri="{BB962C8B-B14F-4D97-AF65-F5344CB8AC3E}">
        <p14:creationId xmlns:p14="http://schemas.microsoft.com/office/powerpoint/2010/main" val="4221313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567F2D10-B8E2-7840-A25D-F60A0F0FEE4D}" type="datetimeFigureOut">
              <a:rPr lang="en-US" smtClean="0"/>
              <a:t>2/10/2013</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F7CBD3FA-FAE5-3743-8C58-48003863E76F}" type="slidenum">
              <a:rPr lang="en-US" smtClean="0"/>
              <a:t>‹#›</a:t>
            </a:fld>
            <a:endParaRPr lang="en-US"/>
          </a:p>
        </p:txBody>
      </p:sp>
    </p:spTree>
    <p:extLst>
      <p:ext uri="{BB962C8B-B14F-4D97-AF65-F5344CB8AC3E}">
        <p14:creationId xmlns:p14="http://schemas.microsoft.com/office/powerpoint/2010/main" val="1167423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567F2D10-B8E2-7840-A25D-F60A0F0FEE4D}" type="datetimeFigureOut">
              <a:rPr lang="en-US" smtClean="0"/>
              <a:t>2/10/2013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F7CBD3FA-FAE5-3743-8C58-48003863E76F}" type="slidenum">
              <a:rPr lang="en-US" smtClean="0"/>
              <a:t>‹#›</a:t>
            </a:fld>
            <a:endParaRPr lang="en-US"/>
          </a:p>
        </p:txBody>
      </p:sp>
    </p:spTree>
    <p:extLst>
      <p:ext uri="{BB962C8B-B14F-4D97-AF65-F5344CB8AC3E}">
        <p14:creationId xmlns:p14="http://schemas.microsoft.com/office/powerpoint/2010/main" val="3684989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67F2D10-B8E2-7840-A25D-F60A0F0FEE4D}" type="datetimeFigureOut">
              <a:rPr lang="en-US" smtClean="0"/>
              <a:t>2/10/2013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F7CBD3FA-FAE5-3743-8C58-48003863E76F}" type="slidenum">
              <a:rPr lang="en-US" smtClean="0"/>
              <a:t>‹#›</a:t>
            </a:fld>
            <a:endParaRPr lang="en-US"/>
          </a:p>
        </p:txBody>
      </p:sp>
    </p:spTree>
    <p:extLst>
      <p:ext uri="{BB962C8B-B14F-4D97-AF65-F5344CB8AC3E}">
        <p14:creationId xmlns:p14="http://schemas.microsoft.com/office/powerpoint/2010/main" val="919784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67F2D10-B8E2-7840-A25D-F60A0F0FEE4D}" type="datetimeFigureOut">
              <a:rPr lang="en-US" smtClean="0"/>
              <a:t>2/10/2013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F7CBD3FA-FAE5-3743-8C58-48003863E76F}" type="slidenum">
              <a:rPr lang="en-US" smtClean="0"/>
              <a:t>‹#›</a:t>
            </a:fld>
            <a:endParaRPr lang="en-US"/>
          </a:p>
        </p:txBody>
      </p:sp>
    </p:spTree>
    <p:extLst>
      <p:ext uri="{BB962C8B-B14F-4D97-AF65-F5344CB8AC3E}">
        <p14:creationId xmlns:p14="http://schemas.microsoft.com/office/powerpoint/2010/main" val="2319267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67F2D10-B8E2-7840-A25D-F60A0F0FEE4D}" type="datetimeFigureOut">
              <a:rPr lang="en-US" smtClean="0"/>
              <a:t>2/10/2013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F7CBD3FA-FAE5-3743-8C58-48003863E76F}" type="slidenum">
              <a:rPr lang="en-US" smtClean="0"/>
              <a:t>‹#›</a:t>
            </a:fld>
            <a:endParaRPr lang="en-US"/>
          </a:p>
        </p:txBody>
      </p:sp>
    </p:spTree>
    <p:extLst>
      <p:ext uri="{BB962C8B-B14F-4D97-AF65-F5344CB8AC3E}">
        <p14:creationId xmlns:p14="http://schemas.microsoft.com/office/powerpoint/2010/main" val="4076837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7B7E5"/>
        </a:solidFill>
        <a:effectLst/>
      </p:bgPr>
    </p:bg>
    <p:spTree>
      <p:nvGrpSpPr>
        <p:cNvPr id="1" name=""/>
        <p:cNvGrpSpPr/>
        <p:nvPr/>
      </p:nvGrpSpPr>
      <p:grpSpPr>
        <a:xfrm>
          <a:off x="0" y="0"/>
          <a:ext cx="0" cy="0"/>
          <a:chOff x="0" y="0"/>
          <a:chExt cx="0" cy="0"/>
        </a:xfrm>
      </p:grpSpPr>
      <p:pic>
        <p:nvPicPr>
          <p:cNvPr id="7" name="Picture 6" descr="LKK Waterpark.jpg"/>
          <p:cNvPicPr>
            <a:picLocks noChangeAspect="1"/>
          </p:cNvPicPr>
          <p:nvPr userDrawn="1"/>
        </p:nvPicPr>
        <p:blipFill rotWithShape="1">
          <a:blip r:embed="rId13">
            <a:alphaModFix amt="18000"/>
            <a:extLst>
              <a:ext uri="{BEBA8EAE-BF5A-486C-A8C5-ECC9F3942E4B}">
                <a14:imgProps xmlns:a14="http://schemas.microsoft.com/office/drawing/2010/main">
                  <a14:imgLayer r:embed="rId14">
                    <a14:imgEffect>
                      <a14:backgroundRemoval t="0" b="100000" l="0" r="100000">
                        <a14:foregroundMark x1="54000" y1="53333" x2="54000" y2="53333"/>
                        <a14:foregroundMark x1="54000" y1="30667" x2="54000" y2="30667"/>
                        <a14:foregroundMark x1="69286" y1="13778" x2="69286" y2="13778"/>
                        <a14:foregroundMark x1="84429" y1="15111" x2="84429" y2="15111"/>
                        <a14:foregroundMark x1="95143" y1="33556" x2="95143" y2="33556"/>
                        <a14:foregroundMark x1="94429" y1="59333" x2="94429" y2="59333"/>
                        <a14:foregroundMark x1="80143" y1="75333" x2="80143" y2="75333"/>
                        <a14:foregroundMark x1="65143" y1="75556" x2="65143" y2="75556"/>
                      </a14:backgroundRemoval>
                    </a14:imgEffect>
                    <a14:imgEffect>
                      <a14:brightnessContrast bright="40000" contrast="-20000"/>
                    </a14:imgEffect>
                  </a14:imgLayer>
                </a14:imgProps>
              </a:ext>
              <a:ext uri="{28A0092B-C50C-407E-A947-70E740481C1C}">
                <a14:useLocalDpi xmlns:a14="http://schemas.microsoft.com/office/drawing/2010/main" val="0"/>
              </a:ext>
            </a:extLst>
          </a:blip>
          <a:srcRect l="45202" b="8834"/>
          <a:stretch/>
        </p:blipFill>
        <p:spPr>
          <a:xfrm>
            <a:off x="2884542" y="0"/>
            <a:ext cx="6240351" cy="6674074"/>
          </a:xfrm>
          <a:prstGeom prst="rect">
            <a:avLst/>
          </a:prstGeom>
        </p:spPr>
      </p:pic>
    </p:spTree>
    <p:extLst>
      <p:ext uri="{BB962C8B-B14F-4D97-AF65-F5344CB8AC3E}">
        <p14:creationId xmlns:p14="http://schemas.microsoft.com/office/powerpoint/2010/main" val="3388436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image" Target="../media/image4.png"/><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 Id="rId1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7" Type="http://schemas.microsoft.com/office/2007/relationships/hdphoto" Target="../media/hdphoto2.wdp"/><Relationship Id="rId2"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7.jpe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hyperlink" Target="http://www.leankit.com/"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5486400"/>
            <a:ext cx="8077200" cy="762000"/>
          </a:xfrm>
        </p:spPr>
        <p:txBody>
          <a:bodyPr>
            <a:normAutofit/>
          </a:bodyPr>
          <a:lstStyle/>
          <a:p>
            <a:pPr algn="ctr"/>
            <a:r>
              <a:rPr lang="en-US" sz="3600" dirty="0" smtClean="0">
                <a:solidFill>
                  <a:schemeClr val="tx2">
                    <a:lumMod val="50000"/>
                  </a:schemeClr>
                </a:solidFill>
              </a:rPr>
              <a:t>Intro to (my view on) Lean and </a:t>
            </a:r>
            <a:r>
              <a:rPr lang="en-US" sz="3600" dirty="0" err="1" smtClean="0">
                <a:solidFill>
                  <a:schemeClr val="tx2">
                    <a:lumMod val="50000"/>
                  </a:schemeClr>
                </a:solidFill>
              </a:rPr>
              <a:t>Kanban</a:t>
            </a:r>
            <a:endParaRPr lang="en-US" sz="3600" dirty="0" smtClean="0">
              <a:solidFill>
                <a:schemeClr val="tx2">
                  <a:lumMod val="50000"/>
                </a:schemeClr>
              </a:solidFil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97" t="3933" r="746" b="3881"/>
          <a:stretch/>
        </p:blipFill>
        <p:spPr>
          <a:xfrm>
            <a:off x="345057" y="974784"/>
            <a:ext cx="8514271" cy="3278039"/>
          </a:xfrm>
          <a:prstGeom prst="rect">
            <a:avLst/>
          </a:prstGeom>
          <a:ln>
            <a:noFill/>
          </a:ln>
          <a:effectLst/>
        </p:spPr>
      </p:pic>
    </p:spTree>
    <p:extLst>
      <p:ext uri="{BB962C8B-B14F-4D97-AF65-F5344CB8AC3E}">
        <p14:creationId xmlns:p14="http://schemas.microsoft.com/office/powerpoint/2010/main" val="29721210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US" dirty="0" smtClean="0"/>
              <a:t>Principles from Lean industry </a:t>
            </a:r>
            <a:r>
              <a:rPr lang="en-US" dirty="0"/>
              <a:t>m</a:t>
            </a:r>
            <a:r>
              <a:rPr lang="en-US" dirty="0" smtClean="0"/>
              <a:t>ap well to IT environment</a:t>
            </a:r>
            <a:endParaRPr lang="en-US" dirty="0"/>
          </a:p>
        </p:txBody>
      </p:sp>
      <p:graphicFrame>
        <p:nvGraphicFramePr>
          <p:cNvPr id="32" name="Content Placeholder 12"/>
          <p:cNvGraphicFramePr>
            <a:graphicFrameLocks noGrp="1"/>
          </p:cNvGraphicFramePr>
          <p:nvPr>
            <p:ph idx="1"/>
            <p:extLst/>
          </p:nvPr>
        </p:nvGraphicFramePr>
        <p:xfrm>
          <a:off x="457200" y="2027238"/>
          <a:ext cx="8229600"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5" name="Group 4"/>
          <p:cNvGrpSpPr/>
          <p:nvPr/>
        </p:nvGrpSpPr>
        <p:grpSpPr>
          <a:xfrm>
            <a:off x="3048000" y="2209801"/>
            <a:ext cx="2971800" cy="3002303"/>
            <a:chOff x="8763000" y="4415155"/>
            <a:chExt cx="1728400" cy="1831079"/>
          </a:xfrm>
          <a:solidFill>
            <a:schemeClr val="accent1"/>
          </a:solidFill>
          <a:scene3d>
            <a:camera prst="orthographicFront">
              <a:rot lat="0" lon="0" rev="0"/>
            </a:camera>
            <a:lightRig rig="balanced" dir="t">
              <a:rot lat="0" lon="0" rev="8700000"/>
            </a:lightRig>
          </a:scene3d>
        </p:grpSpPr>
        <p:sp>
          <p:nvSpPr>
            <p:cNvPr id="36" name="Isosceles Triangle 35"/>
            <p:cNvSpPr/>
            <p:nvPr/>
          </p:nvSpPr>
          <p:spPr>
            <a:xfrm>
              <a:off x="8763000" y="4800600"/>
              <a:ext cx="1728400" cy="1200090"/>
            </a:xfrm>
            <a:prstGeom prst="triangle">
              <a:avLst/>
            </a:prstGeom>
            <a:grpFill/>
            <a:ln>
              <a:noFill/>
            </a:ln>
            <a:effectLst>
              <a:outerShdw blurRad="44450" dist="27940" dir="5400000" algn="ctr">
                <a:srgbClr val="000000">
                  <a:alpha val="32000"/>
                </a:srgbClr>
              </a:outerShdw>
            </a:effectLst>
            <a:sp3d>
              <a:bevelT w="190500" h="38100" prst="coolSlant"/>
            </a:sp3d>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b="1" dirty="0">
                  <a:latin typeface="Corbel" pitchFamily="34" charset="0"/>
                </a:rPr>
                <a:t>Lean </a:t>
              </a:r>
              <a:r>
                <a:rPr lang="en-US" b="1" dirty="0" smtClean="0">
                  <a:latin typeface="Corbel" pitchFamily="34" charset="0"/>
                </a:rPr>
                <a:t>PD </a:t>
              </a:r>
              <a:r>
                <a:rPr lang="en-US" b="1" dirty="0">
                  <a:latin typeface="Corbel" pitchFamily="34" charset="0"/>
                </a:rPr>
                <a:t>System</a:t>
              </a:r>
            </a:p>
          </p:txBody>
        </p:sp>
        <p:sp>
          <p:nvSpPr>
            <p:cNvPr id="39" name="TextBox 38"/>
            <p:cNvSpPr txBox="1"/>
            <p:nvPr/>
          </p:nvSpPr>
          <p:spPr>
            <a:xfrm>
              <a:off x="9166293" y="6039753"/>
              <a:ext cx="1019314" cy="206481"/>
            </a:xfrm>
            <a:prstGeom prst="rect">
              <a:avLst/>
            </a:prstGeom>
            <a:noFill/>
            <a:ln>
              <a:noFill/>
            </a:ln>
            <a:effectLst>
              <a:outerShdw blurRad="44450" dist="27940" dir="5400000" algn="ctr">
                <a:srgbClr val="000000">
                  <a:alpha val="32000"/>
                </a:srgbClr>
              </a:outerShdw>
            </a:effectLst>
            <a:sp3d>
              <a:bevelT w="190500" h="38100" prst="coolSlant"/>
            </a:sp3d>
          </p:spPr>
          <p:txBody>
            <a:bodyPr>
              <a:spAutoFit/>
            </a:bodyPr>
            <a:lstStyle/>
            <a:p>
              <a:pPr algn="ctr">
                <a:defRPr/>
              </a:pPr>
              <a:r>
                <a:rPr lang="en-US" sz="1600" b="1" dirty="0">
                  <a:latin typeface="Calibri" pitchFamily="34" charset="0"/>
                </a:rPr>
                <a:t>Process</a:t>
              </a:r>
            </a:p>
          </p:txBody>
        </p:sp>
        <p:sp>
          <p:nvSpPr>
            <p:cNvPr id="41" name="TextBox 40"/>
            <p:cNvSpPr txBox="1"/>
            <p:nvPr/>
          </p:nvSpPr>
          <p:spPr>
            <a:xfrm rot="18496705">
              <a:off x="8410752" y="5181913"/>
              <a:ext cx="1449371" cy="196903"/>
            </a:xfrm>
            <a:prstGeom prst="rect">
              <a:avLst/>
            </a:prstGeom>
            <a:noFill/>
            <a:ln>
              <a:noFill/>
            </a:ln>
            <a:effectLst>
              <a:outerShdw blurRad="44450" dist="27940" dir="5400000" algn="ctr">
                <a:srgbClr val="000000">
                  <a:alpha val="32000"/>
                </a:srgbClr>
              </a:outerShdw>
            </a:effectLst>
            <a:sp3d>
              <a:bevelT w="190500" h="38100" prst="coolSlant"/>
            </a:sp3d>
          </p:spPr>
          <p:txBody>
            <a:bodyPr>
              <a:spAutoFit/>
            </a:bodyPr>
            <a:lstStyle/>
            <a:p>
              <a:pPr algn="ctr">
                <a:defRPr/>
              </a:pPr>
              <a:r>
                <a:rPr lang="en-US" sz="1600" b="1" dirty="0">
                  <a:latin typeface="Calibri" pitchFamily="34" charset="0"/>
                </a:rPr>
                <a:t>Skilled People</a:t>
              </a:r>
            </a:p>
          </p:txBody>
        </p:sp>
        <p:sp>
          <p:nvSpPr>
            <p:cNvPr id="42" name="TextBox 41"/>
            <p:cNvSpPr txBox="1"/>
            <p:nvPr/>
          </p:nvSpPr>
          <p:spPr>
            <a:xfrm rot="3134050">
              <a:off x="9239066" y="5232054"/>
              <a:ext cx="1830702" cy="196903"/>
            </a:xfrm>
            <a:prstGeom prst="rect">
              <a:avLst/>
            </a:prstGeom>
            <a:noFill/>
            <a:ln>
              <a:noFill/>
            </a:ln>
            <a:effectLst>
              <a:outerShdw blurRad="44450" dist="27940" dir="5400000" algn="ctr">
                <a:srgbClr val="000000">
                  <a:alpha val="32000"/>
                </a:srgbClr>
              </a:outerShdw>
            </a:effectLst>
            <a:sp3d>
              <a:bevelT w="190500" h="38100" prst="coolSlant"/>
            </a:sp3d>
          </p:spPr>
          <p:txBody>
            <a:bodyPr>
              <a:spAutoFit/>
            </a:bodyPr>
            <a:lstStyle/>
            <a:p>
              <a:pPr algn="ctr">
                <a:defRPr/>
              </a:pPr>
              <a:r>
                <a:rPr lang="en-US" sz="1600" b="1" dirty="0">
                  <a:latin typeface="Calibri" pitchFamily="34" charset="0"/>
                </a:rPr>
                <a:t>Tools &amp; Technology</a:t>
              </a:r>
            </a:p>
          </p:txBody>
        </p:sp>
      </p:grpSp>
      <p:sp>
        <p:nvSpPr>
          <p:cNvPr id="47" name="Content Placeholder 3"/>
          <p:cNvSpPr txBox="1">
            <a:spLocks/>
          </p:cNvSpPr>
          <p:nvPr/>
        </p:nvSpPr>
        <p:spPr bwMode="auto">
          <a:xfrm>
            <a:off x="7086600" y="1752600"/>
            <a:ext cx="1981200" cy="2286000"/>
          </a:xfrm>
          <a:prstGeom prst="rect">
            <a:avLst/>
          </a:prstGeom>
          <a:noFill/>
          <a:ln w="9525">
            <a:noFill/>
            <a:miter lim="800000"/>
            <a:headEnd/>
            <a:tailEnd/>
          </a:ln>
          <a:effectLst/>
        </p:spPr>
        <p:txBody>
          <a:bodyPr/>
          <a:lstStyle/>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Extra Features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Work-In-Process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Technical Debt</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Handoffs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Task Switching</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Delays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Defects</a:t>
            </a:r>
            <a:endParaRPr lang="en-US" b="1" kern="0" dirty="0">
              <a:solidFill>
                <a:schemeClr val="tx1">
                  <a:lumMod val="85000"/>
                  <a:lumOff val="15000"/>
                </a:schemeClr>
              </a:solidFill>
              <a:latin typeface="+mn-lt"/>
            </a:endParaRPr>
          </a:p>
        </p:txBody>
      </p:sp>
      <p:sp>
        <p:nvSpPr>
          <p:cNvPr id="48" name="Left Brace 47"/>
          <p:cNvSpPr/>
          <p:nvPr/>
        </p:nvSpPr>
        <p:spPr>
          <a:xfrm>
            <a:off x="5943600" y="1828800"/>
            <a:ext cx="1143000" cy="1219200"/>
          </a:xfrm>
          <a:prstGeom prst="leftBrace">
            <a:avLst>
              <a:gd name="adj1" fmla="val 17447"/>
              <a:gd name="adj2" fmla="val 4908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Tree>
    <p:extLst>
      <p:ext uri="{BB962C8B-B14F-4D97-AF65-F5344CB8AC3E}">
        <p14:creationId xmlns:p14="http://schemas.microsoft.com/office/powerpoint/2010/main" val="7887978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US" dirty="0" smtClean="0"/>
              <a:t>Principles from Lean industry </a:t>
            </a:r>
            <a:r>
              <a:rPr lang="en-US" dirty="0"/>
              <a:t>m</a:t>
            </a:r>
            <a:r>
              <a:rPr lang="en-US" dirty="0" smtClean="0"/>
              <a:t>ap well to IT environment</a:t>
            </a:r>
            <a:endParaRPr lang="en-US" dirty="0"/>
          </a:p>
        </p:txBody>
      </p:sp>
      <p:graphicFrame>
        <p:nvGraphicFramePr>
          <p:cNvPr id="32" name="Content Placeholder 12"/>
          <p:cNvGraphicFramePr>
            <a:graphicFrameLocks noGrp="1"/>
          </p:cNvGraphicFramePr>
          <p:nvPr>
            <p:ph idx="1"/>
            <p:extLst/>
          </p:nvPr>
        </p:nvGraphicFramePr>
        <p:xfrm>
          <a:off x="457200" y="2027238"/>
          <a:ext cx="8229600"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5" name="Group 4"/>
          <p:cNvGrpSpPr/>
          <p:nvPr/>
        </p:nvGrpSpPr>
        <p:grpSpPr>
          <a:xfrm>
            <a:off x="3048000" y="2209801"/>
            <a:ext cx="2971800" cy="3002303"/>
            <a:chOff x="8763000" y="4415155"/>
            <a:chExt cx="1728400" cy="1831079"/>
          </a:xfrm>
          <a:solidFill>
            <a:schemeClr val="accent1"/>
          </a:solidFill>
          <a:scene3d>
            <a:camera prst="orthographicFront">
              <a:rot lat="0" lon="0" rev="0"/>
            </a:camera>
            <a:lightRig rig="balanced" dir="t">
              <a:rot lat="0" lon="0" rev="8700000"/>
            </a:lightRig>
          </a:scene3d>
        </p:grpSpPr>
        <p:sp>
          <p:nvSpPr>
            <p:cNvPr id="36" name="Isosceles Triangle 35"/>
            <p:cNvSpPr/>
            <p:nvPr/>
          </p:nvSpPr>
          <p:spPr>
            <a:xfrm>
              <a:off x="8763000" y="4800600"/>
              <a:ext cx="1728400" cy="1200090"/>
            </a:xfrm>
            <a:prstGeom prst="triangle">
              <a:avLst/>
            </a:prstGeom>
            <a:grpFill/>
            <a:ln>
              <a:noFill/>
            </a:ln>
            <a:effectLst>
              <a:outerShdw blurRad="44450" dist="27940" dir="5400000" algn="ctr">
                <a:srgbClr val="000000">
                  <a:alpha val="32000"/>
                </a:srgbClr>
              </a:outerShdw>
            </a:effectLst>
            <a:sp3d>
              <a:bevelT w="190500" h="38100" prst="coolSlant"/>
            </a:sp3d>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b="1" dirty="0">
                  <a:latin typeface="Corbel" pitchFamily="34" charset="0"/>
                </a:rPr>
                <a:t>Lean </a:t>
              </a:r>
              <a:r>
                <a:rPr lang="en-US" b="1" dirty="0" smtClean="0">
                  <a:latin typeface="Corbel" pitchFamily="34" charset="0"/>
                </a:rPr>
                <a:t>PD </a:t>
              </a:r>
              <a:r>
                <a:rPr lang="en-US" b="1" dirty="0">
                  <a:latin typeface="Corbel" pitchFamily="34" charset="0"/>
                </a:rPr>
                <a:t>System</a:t>
              </a:r>
            </a:p>
          </p:txBody>
        </p:sp>
        <p:sp>
          <p:nvSpPr>
            <p:cNvPr id="39" name="TextBox 38"/>
            <p:cNvSpPr txBox="1"/>
            <p:nvPr/>
          </p:nvSpPr>
          <p:spPr>
            <a:xfrm>
              <a:off x="9166293" y="6039753"/>
              <a:ext cx="1019314" cy="206481"/>
            </a:xfrm>
            <a:prstGeom prst="rect">
              <a:avLst/>
            </a:prstGeom>
            <a:noFill/>
            <a:ln>
              <a:noFill/>
            </a:ln>
            <a:effectLst>
              <a:outerShdw blurRad="44450" dist="27940" dir="5400000" algn="ctr">
                <a:srgbClr val="000000">
                  <a:alpha val="32000"/>
                </a:srgbClr>
              </a:outerShdw>
            </a:effectLst>
            <a:sp3d>
              <a:bevelT w="190500" h="38100" prst="coolSlant"/>
            </a:sp3d>
          </p:spPr>
          <p:txBody>
            <a:bodyPr>
              <a:spAutoFit/>
            </a:bodyPr>
            <a:lstStyle/>
            <a:p>
              <a:pPr algn="ctr">
                <a:defRPr/>
              </a:pPr>
              <a:r>
                <a:rPr lang="en-US" sz="1600" b="1" dirty="0">
                  <a:latin typeface="Calibri" pitchFamily="34" charset="0"/>
                </a:rPr>
                <a:t>Process</a:t>
              </a:r>
            </a:p>
          </p:txBody>
        </p:sp>
        <p:sp>
          <p:nvSpPr>
            <p:cNvPr id="41" name="TextBox 40"/>
            <p:cNvSpPr txBox="1"/>
            <p:nvPr/>
          </p:nvSpPr>
          <p:spPr>
            <a:xfrm rot="18496705">
              <a:off x="8410752" y="5181913"/>
              <a:ext cx="1449371" cy="196903"/>
            </a:xfrm>
            <a:prstGeom prst="rect">
              <a:avLst/>
            </a:prstGeom>
            <a:noFill/>
            <a:ln>
              <a:noFill/>
            </a:ln>
            <a:effectLst>
              <a:outerShdw blurRad="44450" dist="27940" dir="5400000" algn="ctr">
                <a:srgbClr val="000000">
                  <a:alpha val="32000"/>
                </a:srgbClr>
              </a:outerShdw>
            </a:effectLst>
            <a:sp3d>
              <a:bevelT w="190500" h="38100" prst="coolSlant"/>
            </a:sp3d>
          </p:spPr>
          <p:txBody>
            <a:bodyPr>
              <a:spAutoFit/>
            </a:bodyPr>
            <a:lstStyle/>
            <a:p>
              <a:pPr algn="ctr">
                <a:defRPr/>
              </a:pPr>
              <a:r>
                <a:rPr lang="en-US" sz="1600" b="1" dirty="0">
                  <a:latin typeface="Calibri" pitchFamily="34" charset="0"/>
                </a:rPr>
                <a:t>Skilled People</a:t>
              </a:r>
            </a:p>
          </p:txBody>
        </p:sp>
        <p:sp>
          <p:nvSpPr>
            <p:cNvPr id="42" name="TextBox 41"/>
            <p:cNvSpPr txBox="1"/>
            <p:nvPr/>
          </p:nvSpPr>
          <p:spPr>
            <a:xfrm rot="3134050">
              <a:off x="9239066" y="5232054"/>
              <a:ext cx="1830702" cy="196903"/>
            </a:xfrm>
            <a:prstGeom prst="rect">
              <a:avLst/>
            </a:prstGeom>
            <a:noFill/>
            <a:ln>
              <a:noFill/>
            </a:ln>
            <a:effectLst>
              <a:outerShdw blurRad="44450" dist="27940" dir="5400000" algn="ctr">
                <a:srgbClr val="000000">
                  <a:alpha val="32000"/>
                </a:srgbClr>
              </a:outerShdw>
            </a:effectLst>
            <a:sp3d>
              <a:bevelT w="190500" h="38100" prst="coolSlant"/>
            </a:sp3d>
          </p:spPr>
          <p:txBody>
            <a:bodyPr>
              <a:spAutoFit/>
            </a:bodyPr>
            <a:lstStyle/>
            <a:p>
              <a:pPr algn="ctr">
                <a:defRPr/>
              </a:pPr>
              <a:r>
                <a:rPr lang="en-US" sz="1600" b="1" dirty="0">
                  <a:latin typeface="Calibri" pitchFamily="34" charset="0"/>
                </a:rPr>
                <a:t>Tools &amp; Technology</a:t>
              </a:r>
            </a:p>
          </p:txBody>
        </p:sp>
      </p:grpSp>
      <p:sp>
        <p:nvSpPr>
          <p:cNvPr id="47" name="Content Placeholder 3"/>
          <p:cNvSpPr txBox="1">
            <a:spLocks/>
          </p:cNvSpPr>
          <p:nvPr/>
        </p:nvSpPr>
        <p:spPr bwMode="auto">
          <a:xfrm>
            <a:off x="7086600" y="1752600"/>
            <a:ext cx="1981200" cy="2286000"/>
          </a:xfrm>
          <a:prstGeom prst="rect">
            <a:avLst/>
          </a:prstGeom>
          <a:noFill/>
          <a:ln w="9525">
            <a:noFill/>
            <a:miter lim="800000"/>
            <a:headEnd/>
            <a:tailEnd/>
          </a:ln>
          <a:effectLst/>
        </p:spPr>
        <p:txBody>
          <a:bodyPr/>
          <a:lstStyle/>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Extra Features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Work-In-Process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Technical Debt</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Handoffs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Task Switching</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Delays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Defects</a:t>
            </a:r>
            <a:endParaRPr lang="en-US" b="1" kern="0" dirty="0">
              <a:solidFill>
                <a:schemeClr val="tx1">
                  <a:lumMod val="85000"/>
                  <a:lumOff val="15000"/>
                </a:schemeClr>
              </a:solidFill>
              <a:latin typeface="+mn-lt"/>
            </a:endParaRPr>
          </a:p>
        </p:txBody>
      </p:sp>
      <p:sp>
        <p:nvSpPr>
          <p:cNvPr id="48" name="Left Brace 47"/>
          <p:cNvSpPr/>
          <p:nvPr/>
        </p:nvSpPr>
        <p:spPr>
          <a:xfrm>
            <a:off x="5943600" y="1828800"/>
            <a:ext cx="1143000" cy="1219200"/>
          </a:xfrm>
          <a:prstGeom prst="leftBrace">
            <a:avLst>
              <a:gd name="adj1" fmla="val 17447"/>
              <a:gd name="adj2" fmla="val 4908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Tree>
    <p:extLst>
      <p:ext uri="{BB962C8B-B14F-4D97-AF65-F5344CB8AC3E}">
        <p14:creationId xmlns:p14="http://schemas.microsoft.com/office/powerpoint/2010/main" val="17393841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US" dirty="0" smtClean="0"/>
              <a:t>Principles from Lean industry </a:t>
            </a:r>
            <a:r>
              <a:rPr lang="en-US" dirty="0"/>
              <a:t>m</a:t>
            </a:r>
            <a:r>
              <a:rPr lang="en-US" dirty="0" smtClean="0"/>
              <a:t>ap well to IT environment</a:t>
            </a:r>
            <a:endParaRPr lang="en-US" dirty="0"/>
          </a:p>
        </p:txBody>
      </p:sp>
      <p:graphicFrame>
        <p:nvGraphicFramePr>
          <p:cNvPr id="32" name="Content Placeholder 12"/>
          <p:cNvGraphicFramePr>
            <a:graphicFrameLocks noGrp="1"/>
          </p:cNvGraphicFramePr>
          <p:nvPr>
            <p:ph idx="1"/>
            <p:extLst/>
          </p:nvPr>
        </p:nvGraphicFramePr>
        <p:xfrm>
          <a:off x="457200" y="2027238"/>
          <a:ext cx="8229600"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5" name="Group 4"/>
          <p:cNvGrpSpPr/>
          <p:nvPr/>
        </p:nvGrpSpPr>
        <p:grpSpPr>
          <a:xfrm>
            <a:off x="3048000" y="2209801"/>
            <a:ext cx="2971800" cy="3002303"/>
            <a:chOff x="8763000" y="4415155"/>
            <a:chExt cx="1728400" cy="1831079"/>
          </a:xfrm>
          <a:solidFill>
            <a:schemeClr val="accent1"/>
          </a:solidFill>
          <a:scene3d>
            <a:camera prst="orthographicFront">
              <a:rot lat="0" lon="0" rev="0"/>
            </a:camera>
            <a:lightRig rig="balanced" dir="t">
              <a:rot lat="0" lon="0" rev="8700000"/>
            </a:lightRig>
          </a:scene3d>
        </p:grpSpPr>
        <p:sp>
          <p:nvSpPr>
            <p:cNvPr id="36" name="Isosceles Triangle 35"/>
            <p:cNvSpPr/>
            <p:nvPr/>
          </p:nvSpPr>
          <p:spPr>
            <a:xfrm>
              <a:off x="8763000" y="4800600"/>
              <a:ext cx="1728400" cy="1200090"/>
            </a:xfrm>
            <a:prstGeom prst="triangle">
              <a:avLst/>
            </a:prstGeom>
            <a:grpFill/>
            <a:ln>
              <a:noFill/>
            </a:ln>
            <a:effectLst>
              <a:outerShdw blurRad="44450" dist="27940" dir="5400000" algn="ctr">
                <a:srgbClr val="000000">
                  <a:alpha val="32000"/>
                </a:srgbClr>
              </a:outerShdw>
            </a:effectLst>
            <a:sp3d>
              <a:bevelT w="190500" h="38100" prst="coolSlant"/>
            </a:sp3d>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b="1" dirty="0">
                  <a:latin typeface="Corbel" pitchFamily="34" charset="0"/>
                </a:rPr>
                <a:t>Lean </a:t>
              </a:r>
              <a:r>
                <a:rPr lang="en-US" b="1" dirty="0" smtClean="0">
                  <a:latin typeface="Corbel" pitchFamily="34" charset="0"/>
                </a:rPr>
                <a:t>PD </a:t>
              </a:r>
              <a:r>
                <a:rPr lang="en-US" b="1" dirty="0">
                  <a:latin typeface="Corbel" pitchFamily="34" charset="0"/>
                </a:rPr>
                <a:t>System</a:t>
              </a:r>
            </a:p>
          </p:txBody>
        </p:sp>
        <p:sp>
          <p:nvSpPr>
            <p:cNvPr id="39" name="TextBox 38"/>
            <p:cNvSpPr txBox="1"/>
            <p:nvPr/>
          </p:nvSpPr>
          <p:spPr>
            <a:xfrm>
              <a:off x="9166293" y="6039753"/>
              <a:ext cx="1019314" cy="206481"/>
            </a:xfrm>
            <a:prstGeom prst="rect">
              <a:avLst/>
            </a:prstGeom>
            <a:noFill/>
            <a:ln>
              <a:noFill/>
            </a:ln>
            <a:effectLst>
              <a:outerShdw blurRad="44450" dist="27940" dir="5400000" algn="ctr">
                <a:srgbClr val="000000">
                  <a:alpha val="32000"/>
                </a:srgbClr>
              </a:outerShdw>
            </a:effectLst>
            <a:sp3d>
              <a:bevelT w="190500" h="38100" prst="coolSlant"/>
            </a:sp3d>
          </p:spPr>
          <p:txBody>
            <a:bodyPr>
              <a:spAutoFit/>
            </a:bodyPr>
            <a:lstStyle/>
            <a:p>
              <a:pPr algn="ctr">
                <a:defRPr/>
              </a:pPr>
              <a:r>
                <a:rPr lang="en-US" sz="1600" b="1" dirty="0">
                  <a:latin typeface="Calibri" pitchFamily="34" charset="0"/>
                </a:rPr>
                <a:t>Process</a:t>
              </a:r>
            </a:p>
          </p:txBody>
        </p:sp>
        <p:sp>
          <p:nvSpPr>
            <p:cNvPr id="41" name="TextBox 40"/>
            <p:cNvSpPr txBox="1"/>
            <p:nvPr/>
          </p:nvSpPr>
          <p:spPr>
            <a:xfrm rot="18496705">
              <a:off x="8410752" y="5181913"/>
              <a:ext cx="1449371" cy="196903"/>
            </a:xfrm>
            <a:prstGeom prst="rect">
              <a:avLst/>
            </a:prstGeom>
            <a:noFill/>
            <a:ln>
              <a:noFill/>
            </a:ln>
            <a:effectLst>
              <a:outerShdw blurRad="44450" dist="27940" dir="5400000" algn="ctr">
                <a:srgbClr val="000000">
                  <a:alpha val="32000"/>
                </a:srgbClr>
              </a:outerShdw>
            </a:effectLst>
            <a:sp3d>
              <a:bevelT w="190500" h="38100" prst="coolSlant"/>
            </a:sp3d>
          </p:spPr>
          <p:txBody>
            <a:bodyPr>
              <a:spAutoFit/>
            </a:bodyPr>
            <a:lstStyle/>
            <a:p>
              <a:pPr algn="ctr">
                <a:defRPr/>
              </a:pPr>
              <a:r>
                <a:rPr lang="en-US" sz="1600" b="1" dirty="0">
                  <a:latin typeface="Calibri" pitchFamily="34" charset="0"/>
                </a:rPr>
                <a:t>Skilled People</a:t>
              </a:r>
            </a:p>
          </p:txBody>
        </p:sp>
        <p:sp>
          <p:nvSpPr>
            <p:cNvPr id="42" name="TextBox 41"/>
            <p:cNvSpPr txBox="1"/>
            <p:nvPr/>
          </p:nvSpPr>
          <p:spPr>
            <a:xfrm rot="3134050">
              <a:off x="9239066" y="5232054"/>
              <a:ext cx="1830702" cy="196903"/>
            </a:xfrm>
            <a:prstGeom prst="rect">
              <a:avLst/>
            </a:prstGeom>
            <a:noFill/>
            <a:ln>
              <a:noFill/>
            </a:ln>
            <a:effectLst>
              <a:outerShdw blurRad="44450" dist="27940" dir="5400000" algn="ctr">
                <a:srgbClr val="000000">
                  <a:alpha val="32000"/>
                </a:srgbClr>
              </a:outerShdw>
            </a:effectLst>
            <a:sp3d>
              <a:bevelT w="190500" h="38100" prst="coolSlant"/>
            </a:sp3d>
          </p:spPr>
          <p:txBody>
            <a:bodyPr>
              <a:spAutoFit/>
            </a:bodyPr>
            <a:lstStyle/>
            <a:p>
              <a:pPr algn="ctr">
                <a:defRPr/>
              </a:pPr>
              <a:r>
                <a:rPr lang="en-US" sz="1600" b="1" dirty="0">
                  <a:latin typeface="Calibri" pitchFamily="34" charset="0"/>
                </a:rPr>
                <a:t>Tools &amp; Technology</a:t>
              </a:r>
            </a:p>
          </p:txBody>
        </p:sp>
      </p:grpSp>
      <p:sp>
        <p:nvSpPr>
          <p:cNvPr id="47" name="Content Placeholder 3"/>
          <p:cNvSpPr txBox="1">
            <a:spLocks/>
          </p:cNvSpPr>
          <p:nvPr/>
        </p:nvSpPr>
        <p:spPr bwMode="auto">
          <a:xfrm>
            <a:off x="7086600" y="1752600"/>
            <a:ext cx="1981200" cy="2286000"/>
          </a:xfrm>
          <a:prstGeom prst="rect">
            <a:avLst/>
          </a:prstGeom>
          <a:noFill/>
          <a:ln w="9525">
            <a:noFill/>
            <a:miter lim="800000"/>
            <a:headEnd/>
            <a:tailEnd/>
          </a:ln>
          <a:effectLst/>
        </p:spPr>
        <p:txBody>
          <a:bodyPr/>
          <a:lstStyle/>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Extra Features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Work-In-Process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Technical Debt</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Handoffs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Task Switching</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Delays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Defects</a:t>
            </a:r>
            <a:endParaRPr lang="en-US" b="1" kern="0" dirty="0">
              <a:solidFill>
                <a:schemeClr val="tx1">
                  <a:lumMod val="85000"/>
                  <a:lumOff val="15000"/>
                </a:schemeClr>
              </a:solidFill>
              <a:latin typeface="+mn-lt"/>
            </a:endParaRPr>
          </a:p>
        </p:txBody>
      </p:sp>
      <p:sp>
        <p:nvSpPr>
          <p:cNvPr id="48" name="Left Brace 47"/>
          <p:cNvSpPr/>
          <p:nvPr/>
        </p:nvSpPr>
        <p:spPr>
          <a:xfrm>
            <a:off x="5943600" y="1828800"/>
            <a:ext cx="1143000" cy="1219200"/>
          </a:xfrm>
          <a:prstGeom prst="leftBrace">
            <a:avLst>
              <a:gd name="adj1" fmla="val 17447"/>
              <a:gd name="adj2" fmla="val 4908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Tree>
    <p:extLst>
      <p:ext uri="{BB962C8B-B14F-4D97-AF65-F5344CB8AC3E}">
        <p14:creationId xmlns:p14="http://schemas.microsoft.com/office/powerpoint/2010/main" val="32553866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US" dirty="0" smtClean="0"/>
              <a:t>Principles from Lean industry </a:t>
            </a:r>
            <a:r>
              <a:rPr lang="en-US" dirty="0"/>
              <a:t>m</a:t>
            </a:r>
            <a:r>
              <a:rPr lang="en-US" dirty="0" smtClean="0"/>
              <a:t>ap well to IT environment</a:t>
            </a:r>
            <a:endParaRPr lang="en-US" dirty="0"/>
          </a:p>
        </p:txBody>
      </p:sp>
      <p:graphicFrame>
        <p:nvGraphicFramePr>
          <p:cNvPr id="32" name="Content Placeholder 12"/>
          <p:cNvGraphicFramePr>
            <a:graphicFrameLocks noGrp="1"/>
          </p:cNvGraphicFramePr>
          <p:nvPr>
            <p:ph idx="1"/>
            <p:extLst/>
          </p:nvPr>
        </p:nvGraphicFramePr>
        <p:xfrm>
          <a:off x="457200" y="2027238"/>
          <a:ext cx="8229600"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5" name="Group 4"/>
          <p:cNvGrpSpPr/>
          <p:nvPr/>
        </p:nvGrpSpPr>
        <p:grpSpPr>
          <a:xfrm>
            <a:off x="3048000" y="2209801"/>
            <a:ext cx="2971800" cy="3002303"/>
            <a:chOff x="8763000" y="4415155"/>
            <a:chExt cx="1728400" cy="1831079"/>
          </a:xfrm>
          <a:solidFill>
            <a:schemeClr val="accent1"/>
          </a:solidFill>
          <a:scene3d>
            <a:camera prst="orthographicFront">
              <a:rot lat="0" lon="0" rev="0"/>
            </a:camera>
            <a:lightRig rig="balanced" dir="t">
              <a:rot lat="0" lon="0" rev="8700000"/>
            </a:lightRig>
          </a:scene3d>
        </p:grpSpPr>
        <p:sp>
          <p:nvSpPr>
            <p:cNvPr id="36" name="Isosceles Triangle 35"/>
            <p:cNvSpPr/>
            <p:nvPr/>
          </p:nvSpPr>
          <p:spPr>
            <a:xfrm>
              <a:off x="8763000" y="4800600"/>
              <a:ext cx="1728400" cy="1200090"/>
            </a:xfrm>
            <a:prstGeom prst="triangle">
              <a:avLst/>
            </a:prstGeom>
            <a:grpFill/>
            <a:ln>
              <a:noFill/>
            </a:ln>
            <a:effectLst>
              <a:outerShdw blurRad="44450" dist="27940" dir="5400000" algn="ctr">
                <a:srgbClr val="000000">
                  <a:alpha val="32000"/>
                </a:srgbClr>
              </a:outerShdw>
            </a:effectLst>
            <a:sp3d>
              <a:bevelT w="190500" h="38100" prst="coolSlant"/>
            </a:sp3d>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b="1" dirty="0">
                  <a:latin typeface="Corbel" pitchFamily="34" charset="0"/>
                </a:rPr>
                <a:t>Lean </a:t>
              </a:r>
              <a:r>
                <a:rPr lang="en-US" b="1" dirty="0" smtClean="0">
                  <a:latin typeface="Corbel" pitchFamily="34" charset="0"/>
                </a:rPr>
                <a:t>PD </a:t>
              </a:r>
              <a:r>
                <a:rPr lang="en-US" b="1" dirty="0">
                  <a:latin typeface="Corbel" pitchFamily="34" charset="0"/>
                </a:rPr>
                <a:t>System</a:t>
              </a:r>
            </a:p>
          </p:txBody>
        </p:sp>
        <p:sp>
          <p:nvSpPr>
            <p:cNvPr id="39" name="TextBox 38"/>
            <p:cNvSpPr txBox="1"/>
            <p:nvPr/>
          </p:nvSpPr>
          <p:spPr>
            <a:xfrm>
              <a:off x="9166293" y="6039753"/>
              <a:ext cx="1019314" cy="206481"/>
            </a:xfrm>
            <a:prstGeom prst="rect">
              <a:avLst/>
            </a:prstGeom>
            <a:noFill/>
            <a:ln>
              <a:noFill/>
            </a:ln>
            <a:effectLst>
              <a:outerShdw blurRad="44450" dist="27940" dir="5400000" algn="ctr">
                <a:srgbClr val="000000">
                  <a:alpha val="32000"/>
                </a:srgbClr>
              </a:outerShdw>
            </a:effectLst>
            <a:sp3d>
              <a:bevelT w="190500" h="38100" prst="coolSlant"/>
            </a:sp3d>
          </p:spPr>
          <p:txBody>
            <a:bodyPr>
              <a:spAutoFit/>
            </a:bodyPr>
            <a:lstStyle/>
            <a:p>
              <a:pPr algn="ctr">
                <a:defRPr/>
              </a:pPr>
              <a:r>
                <a:rPr lang="en-US" sz="1600" b="1" dirty="0">
                  <a:latin typeface="Calibri" pitchFamily="34" charset="0"/>
                </a:rPr>
                <a:t>Process</a:t>
              </a:r>
            </a:p>
          </p:txBody>
        </p:sp>
        <p:sp>
          <p:nvSpPr>
            <p:cNvPr id="41" name="TextBox 40"/>
            <p:cNvSpPr txBox="1"/>
            <p:nvPr/>
          </p:nvSpPr>
          <p:spPr>
            <a:xfrm rot="18496705">
              <a:off x="8410752" y="5181913"/>
              <a:ext cx="1449371" cy="196903"/>
            </a:xfrm>
            <a:prstGeom prst="rect">
              <a:avLst/>
            </a:prstGeom>
            <a:noFill/>
            <a:ln>
              <a:noFill/>
            </a:ln>
            <a:effectLst>
              <a:outerShdw blurRad="44450" dist="27940" dir="5400000" algn="ctr">
                <a:srgbClr val="000000">
                  <a:alpha val="32000"/>
                </a:srgbClr>
              </a:outerShdw>
            </a:effectLst>
            <a:sp3d>
              <a:bevelT w="190500" h="38100" prst="coolSlant"/>
            </a:sp3d>
          </p:spPr>
          <p:txBody>
            <a:bodyPr>
              <a:spAutoFit/>
            </a:bodyPr>
            <a:lstStyle/>
            <a:p>
              <a:pPr algn="ctr">
                <a:defRPr/>
              </a:pPr>
              <a:r>
                <a:rPr lang="en-US" sz="1600" b="1" dirty="0">
                  <a:latin typeface="Calibri" pitchFamily="34" charset="0"/>
                </a:rPr>
                <a:t>Skilled People</a:t>
              </a:r>
            </a:p>
          </p:txBody>
        </p:sp>
        <p:sp>
          <p:nvSpPr>
            <p:cNvPr id="42" name="TextBox 41"/>
            <p:cNvSpPr txBox="1"/>
            <p:nvPr/>
          </p:nvSpPr>
          <p:spPr>
            <a:xfrm rot="3134050">
              <a:off x="9239066" y="5232054"/>
              <a:ext cx="1830702" cy="196903"/>
            </a:xfrm>
            <a:prstGeom prst="rect">
              <a:avLst/>
            </a:prstGeom>
            <a:noFill/>
            <a:ln>
              <a:noFill/>
            </a:ln>
            <a:effectLst>
              <a:outerShdw blurRad="44450" dist="27940" dir="5400000" algn="ctr">
                <a:srgbClr val="000000">
                  <a:alpha val="32000"/>
                </a:srgbClr>
              </a:outerShdw>
            </a:effectLst>
            <a:sp3d>
              <a:bevelT w="190500" h="38100" prst="coolSlant"/>
            </a:sp3d>
          </p:spPr>
          <p:txBody>
            <a:bodyPr>
              <a:spAutoFit/>
            </a:bodyPr>
            <a:lstStyle/>
            <a:p>
              <a:pPr algn="ctr">
                <a:defRPr/>
              </a:pPr>
              <a:r>
                <a:rPr lang="en-US" sz="1600" b="1" dirty="0">
                  <a:latin typeface="Calibri" pitchFamily="34" charset="0"/>
                </a:rPr>
                <a:t>Tools &amp; Technology</a:t>
              </a:r>
            </a:p>
          </p:txBody>
        </p:sp>
      </p:grpSp>
      <p:sp>
        <p:nvSpPr>
          <p:cNvPr id="47" name="Content Placeholder 3"/>
          <p:cNvSpPr txBox="1">
            <a:spLocks/>
          </p:cNvSpPr>
          <p:nvPr/>
        </p:nvSpPr>
        <p:spPr bwMode="auto">
          <a:xfrm>
            <a:off x="7086600" y="1752600"/>
            <a:ext cx="1981200" cy="2286000"/>
          </a:xfrm>
          <a:prstGeom prst="rect">
            <a:avLst/>
          </a:prstGeom>
          <a:noFill/>
          <a:ln w="9525">
            <a:noFill/>
            <a:miter lim="800000"/>
            <a:headEnd/>
            <a:tailEnd/>
          </a:ln>
          <a:effectLst/>
        </p:spPr>
        <p:txBody>
          <a:bodyPr/>
          <a:lstStyle/>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Extra Features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Work-In-Process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Technical Debt</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Handoffs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Task Switching</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Delays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Defects</a:t>
            </a:r>
            <a:endParaRPr lang="en-US" b="1" kern="0" dirty="0">
              <a:solidFill>
                <a:schemeClr val="tx1">
                  <a:lumMod val="85000"/>
                  <a:lumOff val="15000"/>
                </a:schemeClr>
              </a:solidFill>
              <a:latin typeface="+mn-lt"/>
            </a:endParaRPr>
          </a:p>
        </p:txBody>
      </p:sp>
      <p:sp>
        <p:nvSpPr>
          <p:cNvPr id="48" name="Left Brace 47"/>
          <p:cNvSpPr/>
          <p:nvPr/>
        </p:nvSpPr>
        <p:spPr>
          <a:xfrm>
            <a:off x="5943600" y="1828800"/>
            <a:ext cx="1143000" cy="1219200"/>
          </a:xfrm>
          <a:prstGeom prst="leftBrace">
            <a:avLst>
              <a:gd name="adj1" fmla="val 17447"/>
              <a:gd name="adj2" fmla="val 4908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Tree>
    <p:extLst>
      <p:ext uri="{BB962C8B-B14F-4D97-AF65-F5344CB8AC3E}">
        <p14:creationId xmlns:p14="http://schemas.microsoft.com/office/powerpoint/2010/main" val="23575195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US" dirty="0" smtClean="0"/>
              <a:t>Principles from Lean industry </a:t>
            </a:r>
            <a:r>
              <a:rPr lang="en-US" dirty="0"/>
              <a:t>m</a:t>
            </a:r>
            <a:r>
              <a:rPr lang="en-US" dirty="0" smtClean="0"/>
              <a:t>ap well to IT environment</a:t>
            </a:r>
            <a:endParaRPr lang="en-US" dirty="0"/>
          </a:p>
        </p:txBody>
      </p:sp>
      <p:graphicFrame>
        <p:nvGraphicFramePr>
          <p:cNvPr id="32" name="Content Placeholder 12"/>
          <p:cNvGraphicFramePr>
            <a:graphicFrameLocks noGrp="1"/>
          </p:cNvGraphicFramePr>
          <p:nvPr>
            <p:ph idx="1"/>
            <p:extLst/>
          </p:nvPr>
        </p:nvGraphicFramePr>
        <p:xfrm>
          <a:off x="457200" y="2027238"/>
          <a:ext cx="8229600"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5" name="Group 4"/>
          <p:cNvGrpSpPr/>
          <p:nvPr/>
        </p:nvGrpSpPr>
        <p:grpSpPr>
          <a:xfrm>
            <a:off x="3048000" y="2209801"/>
            <a:ext cx="2971800" cy="3002303"/>
            <a:chOff x="8763000" y="4415155"/>
            <a:chExt cx="1728400" cy="1831079"/>
          </a:xfrm>
          <a:solidFill>
            <a:schemeClr val="accent1"/>
          </a:solidFill>
          <a:scene3d>
            <a:camera prst="orthographicFront">
              <a:rot lat="0" lon="0" rev="0"/>
            </a:camera>
            <a:lightRig rig="balanced" dir="t">
              <a:rot lat="0" lon="0" rev="8700000"/>
            </a:lightRig>
          </a:scene3d>
        </p:grpSpPr>
        <p:sp>
          <p:nvSpPr>
            <p:cNvPr id="36" name="Isosceles Triangle 35"/>
            <p:cNvSpPr/>
            <p:nvPr/>
          </p:nvSpPr>
          <p:spPr>
            <a:xfrm>
              <a:off x="8763000" y="4800600"/>
              <a:ext cx="1728400" cy="1200090"/>
            </a:xfrm>
            <a:prstGeom prst="triangle">
              <a:avLst/>
            </a:prstGeom>
            <a:grpFill/>
            <a:ln>
              <a:noFill/>
            </a:ln>
            <a:effectLst>
              <a:outerShdw blurRad="44450" dist="27940" dir="5400000" algn="ctr">
                <a:srgbClr val="000000">
                  <a:alpha val="32000"/>
                </a:srgbClr>
              </a:outerShdw>
            </a:effectLst>
            <a:sp3d>
              <a:bevelT w="190500" h="38100" prst="coolSlant"/>
            </a:sp3d>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b="1" dirty="0">
                  <a:latin typeface="Corbel" pitchFamily="34" charset="0"/>
                </a:rPr>
                <a:t>Lean </a:t>
              </a:r>
              <a:r>
                <a:rPr lang="en-US" b="1" dirty="0" smtClean="0">
                  <a:latin typeface="Corbel" pitchFamily="34" charset="0"/>
                </a:rPr>
                <a:t>PD </a:t>
              </a:r>
              <a:r>
                <a:rPr lang="en-US" b="1" dirty="0">
                  <a:latin typeface="Corbel" pitchFamily="34" charset="0"/>
                </a:rPr>
                <a:t>System</a:t>
              </a:r>
            </a:p>
          </p:txBody>
        </p:sp>
        <p:sp>
          <p:nvSpPr>
            <p:cNvPr id="39" name="TextBox 38"/>
            <p:cNvSpPr txBox="1"/>
            <p:nvPr/>
          </p:nvSpPr>
          <p:spPr>
            <a:xfrm>
              <a:off x="9166293" y="6039753"/>
              <a:ext cx="1019314" cy="206481"/>
            </a:xfrm>
            <a:prstGeom prst="rect">
              <a:avLst/>
            </a:prstGeom>
            <a:noFill/>
            <a:ln>
              <a:noFill/>
            </a:ln>
            <a:effectLst>
              <a:outerShdw blurRad="44450" dist="27940" dir="5400000" algn="ctr">
                <a:srgbClr val="000000">
                  <a:alpha val="32000"/>
                </a:srgbClr>
              </a:outerShdw>
            </a:effectLst>
            <a:sp3d>
              <a:bevelT w="190500" h="38100" prst="coolSlant"/>
            </a:sp3d>
          </p:spPr>
          <p:txBody>
            <a:bodyPr>
              <a:spAutoFit/>
            </a:bodyPr>
            <a:lstStyle/>
            <a:p>
              <a:pPr algn="ctr">
                <a:defRPr/>
              </a:pPr>
              <a:r>
                <a:rPr lang="en-US" sz="1600" b="1" dirty="0">
                  <a:latin typeface="Calibri" pitchFamily="34" charset="0"/>
                </a:rPr>
                <a:t>Process</a:t>
              </a:r>
            </a:p>
          </p:txBody>
        </p:sp>
        <p:sp>
          <p:nvSpPr>
            <p:cNvPr id="41" name="TextBox 40"/>
            <p:cNvSpPr txBox="1"/>
            <p:nvPr/>
          </p:nvSpPr>
          <p:spPr>
            <a:xfrm rot="18496705">
              <a:off x="8410752" y="5181913"/>
              <a:ext cx="1449371" cy="196903"/>
            </a:xfrm>
            <a:prstGeom prst="rect">
              <a:avLst/>
            </a:prstGeom>
            <a:noFill/>
            <a:ln>
              <a:noFill/>
            </a:ln>
            <a:effectLst>
              <a:outerShdw blurRad="44450" dist="27940" dir="5400000" algn="ctr">
                <a:srgbClr val="000000">
                  <a:alpha val="32000"/>
                </a:srgbClr>
              </a:outerShdw>
            </a:effectLst>
            <a:sp3d>
              <a:bevelT w="190500" h="38100" prst="coolSlant"/>
            </a:sp3d>
          </p:spPr>
          <p:txBody>
            <a:bodyPr>
              <a:spAutoFit/>
            </a:bodyPr>
            <a:lstStyle/>
            <a:p>
              <a:pPr algn="ctr">
                <a:defRPr/>
              </a:pPr>
              <a:r>
                <a:rPr lang="en-US" sz="1600" b="1" dirty="0">
                  <a:latin typeface="Calibri" pitchFamily="34" charset="0"/>
                </a:rPr>
                <a:t>Skilled People</a:t>
              </a:r>
            </a:p>
          </p:txBody>
        </p:sp>
        <p:sp>
          <p:nvSpPr>
            <p:cNvPr id="42" name="TextBox 41"/>
            <p:cNvSpPr txBox="1"/>
            <p:nvPr/>
          </p:nvSpPr>
          <p:spPr>
            <a:xfrm rot="3134050">
              <a:off x="9239066" y="5232054"/>
              <a:ext cx="1830702" cy="196903"/>
            </a:xfrm>
            <a:prstGeom prst="rect">
              <a:avLst/>
            </a:prstGeom>
            <a:noFill/>
            <a:ln>
              <a:noFill/>
            </a:ln>
            <a:effectLst>
              <a:outerShdw blurRad="44450" dist="27940" dir="5400000" algn="ctr">
                <a:srgbClr val="000000">
                  <a:alpha val="32000"/>
                </a:srgbClr>
              </a:outerShdw>
            </a:effectLst>
            <a:sp3d>
              <a:bevelT w="190500" h="38100" prst="coolSlant"/>
            </a:sp3d>
          </p:spPr>
          <p:txBody>
            <a:bodyPr>
              <a:spAutoFit/>
            </a:bodyPr>
            <a:lstStyle/>
            <a:p>
              <a:pPr algn="ctr">
                <a:defRPr/>
              </a:pPr>
              <a:r>
                <a:rPr lang="en-US" sz="1600" b="1" dirty="0">
                  <a:latin typeface="Calibri" pitchFamily="34" charset="0"/>
                </a:rPr>
                <a:t>Tools &amp; Technology</a:t>
              </a:r>
            </a:p>
          </p:txBody>
        </p:sp>
      </p:grpSp>
      <p:sp>
        <p:nvSpPr>
          <p:cNvPr id="47" name="Content Placeholder 3"/>
          <p:cNvSpPr txBox="1">
            <a:spLocks/>
          </p:cNvSpPr>
          <p:nvPr/>
        </p:nvSpPr>
        <p:spPr bwMode="auto">
          <a:xfrm>
            <a:off x="7086600" y="1752600"/>
            <a:ext cx="1981200" cy="2286000"/>
          </a:xfrm>
          <a:prstGeom prst="rect">
            <a:avLst/>
          </a:prstGeom>
          <a:noFill/>
          <a:ln w="9525">
            <a:noFill/>
            <a:miter lim="800000"/>
            <a:headEnd/>
            <a:tailEnd/>
          </a:ln>
          <a:effectLst/>
        </p:spPr>
        <p:txBody>
          <a:bodyPr/>
          <a:lstStyle/>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Extra Features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Work-In-Process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Technical Debt</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Handoffs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Task Switching</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Delays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Defects</a:t>
            </a:r>
            <a:endParaRPr lang="en-US" b="1" kern="0" dirty="0">
              <a:solidFill>
                <a:schemeClr val="tx1">
                  <a:lumMod val="85000"/>
                  <a:lumOff val="15000"/>
                </a:schemeClr>
              </a:solidFill>
              <a:latin typeface="+mn-lt"/>
            </a:endParaRPr>
          </a:p>
        </p:txBody>
      </p:sp>
      <p:sp>
        <p:nvSpPr>
          <p:cNvPr id="48" name="Left Brace 47"/>
          <p:cNvSpPr/>
          <p:nvPr/>
        </p:nvSpPr>
        <p:spPr>
          <a:xfrm>
            <a:off x="5943600" y="1828800"/>
            <a:ext cx="1143000" cy="1219200"/>
          </a:xfrm>
          <a:prstGeom prst="leftBrace">
            <a:avLst>
              <a:gd name="adj1" fmla="val 17447"/>
              <a:gd name="adj2" fmla="val 4908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Tree>
    <p:extLst>
      <p:ext uri="{BB962C8B-B14F-4D97-AF65-F5344CB8AC3E}">
        <p14:creationId xmlns:p14="http://schemas.microsoft.com/office/powerpoint/2010/main" val="8614031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5448"/>
            <a:ext cx="8839200" cy="1252728"/>
          </a:xfrm>
        </p:spPr>
        <p:txBody>
          <a:bodyPr>
            <a:noAutofit/>
          </a:bodyPr>
          <a:lstStyle/>
          <a:p>
            <a:pPr algn="ctr"/>
            <a:r>
              <a:rPr lang="en-US" sz="4000" dirty="0" smtClean="0"/>
              <a:t>Kanban is Japanese for visual card</a:t>
            </a:r>
            <a:br>
              <a:rPr lang="en-US" sz="4000" dirty="0" smtClean="0"/>
            </a:br>
            <a:r>
              <a:rPr lang="en-US" sz="4000" dirty="0" smtClean="0"/>
              <a:t>Allows decentralized decision making</a:t>
            </a:r>
            <a:endParaRPr lang="en-US" sz="4000" dirty="0"/>
          </a:p>
        </p:txBody>
      </p:sp>
      <p:pic>
        <p:nvPicPr>
          <p:cNvPr id="6" name="Picture 2" descr="http://d2n4wb9orp1vta.cloudfront.net/resources/images/cdn/cms/0110_mms_climax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614" y="1676400"/>
            <a:ext cx="3655772" cy="4876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www.bradycms.com/CMS400BradyIDTran/uploadedImages/reorderkanban_17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057400"/>
            <a:ext cx="3124200" cy="31242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2432649" y="6209288"/>
            <a:ext cx="4270076" cy="566423"/>
          </a:xfrm>
          <a:prstGeom prst="roundRect">
            <a:avLst/>
          </a:prstGeom>
          <a:solidFill>
            <a:schemeClr val="tx2">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t>Set priorities, not schedules</a:t>
            </a:r>
            <a:endParaRPr lang="en-US" sz="2800" dirty="0"/>
          </a:p>
        </p:txBody>
      </p:sp>
      <p:grpSp>
        <p:nvGrpSpPr>
          <p:cNvPr id="9" name="Group 8"/>
          <p:cNvGrpSpPr/>
          <p:nvPr/>
        </p:nvGrpSpPr>
        <p:grpSpPr>
          <a:xfrm>
            <a:off x="7048500" y="6245231"/>
            <a:ext cx="2166054" cy="617991"/>
            <a:chOff x="0" y="-1"/>
            <a:chExt cx="2166054" cy="617991"/>
          </a:xfrm>
        </p:grpSpPr>
        <p:pic>
          <p:nvPicPr>
            <p:cNvPr id="10" name="Picture 9" descr="LKK new logo.png"/>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15430" y1="45455" x2="15430" y2="45455"/>
                          <a14:foregroundMark x1="6528" y1="48760" x2="6528" y2="48760"/>
                          <a14:foregroundMark x1="7418" y1="33058" x2="7418" y2="33058"/>
                          <a14:foregroundMark x1="7715" y1="29752" x2="7715" y2="29752"/>
                          <a14:foregroundMark x1="11869" y1="24793" x2="11869" y2="24793"/>
                          <a14:foregroundMark x1="18694" y1="32231" x2="18694" y2="32231"/>
                          <a14:foregroundMark x1="23145" y1="49587" x2="23145" y2="49587"/>
                          <a14:foregroundMark x1="20178" y1="71901" x2="20178" y2="71901"/>
                          <a14:foregroundMark x1="14243" y1="71901" x2="14243" y2="71901"/>
                          <a14:foregroundMark x1="7715" y1="67769" x2="7715" y2="67769"/>
                          <a14:foregroundMark x1="11869" y1="52893" x2="11869" y2="52893"/>
                          <a14:foregroundMark x1="13056" y1="47107" x2="13056" y2="47107"/>
                          <a14:foregroundMark x1="28487" y1="33884" x2="28487" y2="33884"/>
                          <a14:foregroundMark x1="37389" y1="52893" x2="37389" y2="52893"/>
                          <a14:foregroundMark x1="48368" y1="51240" x2="48368" y2="51240"/>
                          <a14:foregroundMark x1="57567" y1="42149" x2="57567" y2="42149"/>
                          <a14:foregroundMark x1="79822" y1="38017" x2="79822" y2="38017"/>
                          <a14:foregroundMark x1="79525" y1="28926" x2="79525" y2="28926"/>
                          <a14:foregroundMark x1="88131" y1="42149" x2="88131" y2="42149"/>
                        </a14:backgroundRemoval>
                      </a14:imgEffect>
                    </a14:imgLayer>
                  </a14:imgProps>
                </a:ext>
                <a:ext uri="{28A0092B-C50C-407E-A947-70E740481C1C}">
                  <a14:useLocalDpi xmlns:a14="http://schemas.microsoft.com/office/drawing/2010/main" val="0"/>
                </a:ext>
              </a:extLst>
            </a:blip>
            <a:stretch>
              <a:fillRect/>
            </a:stretch>
          </p:blipFill>
          <p:spPr>
            <a:xfrm>
              <a:off x="0" y="-1"/>
              <a:ext cx="1676967" cy="602116"/>
            </a:xfrm>
            <a:prstGeom prst="rect">
              <a:avLst/>
            </a:prstGeom>
          </p:spPr>
        </p:pic>
        <p:sp>
          <p:nvSpPr>
            <p:cNvPr id="11" name="TextBox 10"/>
            <p:cNvSpPr txBox="1"/>
            <p:nvPr/>
          </p:nvSpPr>
          <p:spPr>
            <a:xfrm>
              <a:off x="623222" y="340991"/>
              <a:ext cx="1542832" cy="276999"/>
            </a:xfrm>
            <a:prstGeom prst="rect">
              <a:avLst/>
            </a:prstGeom>
            <a:noFill/>
            <a:ln>
              <a:noFill/>
            </a:ln>
          </p:spPr>
          <p:txBody>
            <a:bodyPr wrap="square" rtlCol="0">
              <a:spAutoFit/>
            </a:bodyPr>
            <a:lstStyle/>
            <a:p>
              <a:r>
                <a:rPr lang="en-US" sz="1200" b="1" i="1" dirty="0" smtClean="0">
                  <a:solidFill>
                    <a:srgbClr val="063E6C"/>
                  </a:solidFill>
                  <a:latin typeface="Century Gothic"/>
                  <a:cs typeface="Century Gothic"/>
                </a:rPr>
                <a:t>Enterprise Kanban</a:t>
              </a:r>
              <a:endParaRPr lang="en-US" sz="1200" b="1" i="1" dirty="0">
                <a:solidFill>
                  <a:srgbClr val="063E6C"/>
                </a:solidFill>
                <a:latin typeface="Century Gothic"/>
                <a:cs typeface="Century Gothic"/>
              </a:endParaRPr>
            </a:p>
          </p:txBody>
        </p:sp>
      </p:grpSp>
    </p:spTree>
    <p:extLst>
      <p:ext uri="{BB962C8B-B14F-4D97-AF65-F5344CB8AC3E}">
        <p14:creationId xmlns:p14="http://schemas.microsoft.com/office/powerpoint/2010/main" val="6101885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xqa.com.ar/visualmanagement/wp-content/kanban_boar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676399"/>
            <a:ext cx="6770383" cy="3886201"/>
          </a:xfrm>
          <a:prstGeom prst="rect">
            <a:avLst/>
          </a:prstGeom>
          <a:noFill/>
        </p:spPr>
      </p:pic>
      <p:sp>
        <p:nvSpPr>
          <p:cNvPr id="2" name="Title 1"/>
          <p:cNvSpPr>
            <a:spLocks noGrp="1"/>
          </p:cNvSpPr>
          <p:nvPr>
            <p:ph type="title"/>
          </p:nvPr>
        </p:nvSpPr>
        <p:spPr>
          <a:xfrm>
            <a:off x="381000" y="155448"/>
            <a:ext cx="8458200" cy="1252728"/>
          </a:xfrm>
        </p:spPr>
        <p:txBody>
          <a:bodyPr>
            <a:normAutofit fontScale="90000"/>
          </a:bodyPr>
          <a:lstStyle/>
          <a:p>
            <a:pPr algn="ctr"/>
            <a:r>
              <a:rPr lang="en-US" dirty="0" smtClean="0"/>
              <a:t>For knowledge workers, Kanban has come to mean Post-</a:t>
            </a:r>
            <a:r>
              <a:rPr lang="en-US" dirty="0" err="1" smtClean="0"/>
              <a:t>It</a:t>
            </a:r>
            <a:r>
              <a:rPr lang="en-US" baseline="30000" dirty="0" err="1" smtClean="0"/>
              <a:t>TM</a:t>
            </a:r>
            <a:r>
              <a:rPr lang="en-US" dirty="0" smtClean="0"/>
              <a:t>  </a:t>
            </a:r>
            <a:endParaRPr lang="en-US" dirty="0"/>
          </a:p>
        </p:txBody>
      </p:sp>
      <p:sp>
        <p:nvSpPr>
          <p:cNvPr id="10" name="Rounded Rectangle 9"/>
          <p:cNvSpPr/>
          <p:nvPr/>
        </p:nvSpPr>
        <p:spPr>
          <a:xfrm>
            <a:off x="1311214" y="5715000"/>
            <a:ext cx="5737285" cy="990600"/>
          </a:xfrm>
          <a:prstGeom prst="roundRect">
            <a:avLst/>
          </a:prstGeom>
          <a:solidFill>
            <a:schemeClr val="tx2">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t>Visualizing </a:t>
            </a:r>
            <a:r>
              <a:rPr lang="en-US" sz="2800" dirty="0"/>
              <a:t>w</a:t>
            </a:r>
            <a:r>
              <a:rPr lang="en-US" sz="2800" dirty="0" smtClean="0"/>
              <a:t>ork provides immediate insight into flow (or not)</a:t>
            </a:r>
            <a:endParaRPr lang="en-US" sz="2800" dirty="0"/>
          </a:p>
        </p:txBody>
      </p:sp>
      <p:pic>
        <p:nvPicPr>
          <p:cNvPr id="5" name="Picture 2" descr="http://ecx.images-amazon.com/images/I/51S%2BJSdifGL._SS500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2362200"/>
            <a:ext cx="2094586" cy="2785354"/>
          </a:xfrm>
          <a:prstGeom prst="rect">
            <a:avLst/>
          </a:prstGeom>
          <a:noFill/>
        </p:spPr>
      </p:pic>
      <p:sp>
        <p:nvSpPr>
          <p:cNvPr id="6" name="Rounded Rectangle 5"/>
          <p:cNvSpPr/>
          <p:nvPr/>
        </p:nvSpPr>
        <p:spPr>
          <a:xfrm>
            <a:off x="3620813" y="4690168"/>
            <a:ext cx="1789387" cy="678180"/>
          </a:xfrm>
          <a:prstGeom prst="round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bg1"/>
                </a:solidFill>
              </a:rPr>
              <a:t>bottlenecks</a:t>
            </a:r>
            <a:endParaRPr lang="en-US" sz="2400" dirty="0">
              <a:solidFill>
                <a:schemeClr val="bg1"/>
              </a:solidFill>
            </a:endParaRPr>
          </a:p>
        </p:txBody>
      </p:sp>
      <p:cxnSp>
        <p:nvCxnSpPr>
          <p:cNvPr id="7" name="Straight Arrow Connector 6"/>
          <p:cNvCxnSpPr>
            <a:stCxn id="6" idx="0"/>
          </p:cNvCxnSpPr>
          <p:nvPr/>
        </p:nvCxnSpPr>
        <p:spPr>
          <a:xfrm flipV="1">
            <a:off x="4515507" y="3476236"/>
            <a:ext cx="1638158" cy="12139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flipV="1">
            <a:off x="4515506" y="3476236"/>
            <a:ext cx="94594" cy="121393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11" name="Group 10"/>
          <p:cNvGrpSpPr/>
          <p:nvPr/>
        </p:nvGrpSpPr>
        <p:grpSpPr>
          <a:xfrm>
            <a:off x="7048500" y="6245231"/>
            <a:ext cx="2166054" cy="617991"/>
            <a:chOff x="0" y="-1"/>
            <a:chExt cx="2166054" cy="617991"/>
          </a:xfrm>
        </p:grpSpPr>
        <p:pic>
          <p:nvPicPr>
            <p:cNvPr id="12" name="Picture 11" descr="LKK new logo.png"/>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15430" y1="45455" x2="15430" y2="45455"/>
                          <a14:foregroundMark x1="6528" y1="48760" x2="6528" y2="48760"/>
                          <a14:foregroundMark x1="7418" y1="33058" x2="7418" y2="33058"/>
                          <a14:foregroundMark x1="7715" y1="29752" x2="7715" y2="29752"/>
                          <a14:foregroundMark x1="11869" y1="24793" x2="11869" y2="24793"/>
                          <a14:foregroundMark x1="18694" y1="32231" x2="18694" y2="32231"/>
                          <a14:foregroundMark x1="23145" y1="49587" x2="23145" y2="49587"/>
                          <a14:foregroundMark x1="20178" y1="71901" x2="20178" y2="71901"/>
                          <a14:foregroundMark x1="14243" y1="71901" x2="14243" y2="71901"/>
                          <a14:foregroundMark x1="7715" y1="67769" x2="7715" y2="67769"/>
                          <a14:foregroundMark x1="11869" y1="52893" x2="11869" y2="52893"/>
                          <a14:foregroundMark x1="13056" y1="47107" x2="13056" y2="47107"/>
                          <a14:foregroundMark x1="28487" y1="33884" x2="28487" y2="33884"/>
                          <a14:foregroundMark x1="37389" y1="52893" x2="37389" y2="52893"/>
                          <a14:foregroundMark x1="48368" y1="51240" x2="48368" y2="51240"/>
                          <a14:foregroundMark x1="57567" y1="42149" x2="57567" y2="42149"/>
                          <a14:foregroundMark x1="79822" y1="38017" x2="79822" y2="38017"/>
                          <a14:foregroundMark x1="79525" y1="28926" x2="79525" y2="28926"/>
                          <a14:foregroundMark x1="88131" y1="42149" x2="88131" y2="42149"/>
                        </a14:backgroundRemoval>
                      </a14:imgEffect>
                    </a14:imgLayer>
                  </a14:imgProps>
                </a:ext>
                <a:ext uri="{28A0092B-C50C-407E-A947-70E740481C1C}">
                  <a14:useLocalDpi xmlns:a14="http://schemas.microsoft.com/office/drawing/2010/main" val="0"/>
                </a:ext>
              </a:extLst>
            </a:blip>
            <a:stretch>
              <a:fillRect/>
            </a:stretch>
          </p:blipFill>
          <p:spPr>
            <a:xfrm>
              <a:off x="0" y="-1"/>
              <a:ext cx="1676967" cy="602116"/>
            </a:xfrm>
            <a:prstGeom prst="rect">
              <a:avLst/>
            </a:prstGeom>
          </p:spPr>
        </p:pic>
        <p:sp>
          <p:nvSpPr>
            <p:cNvPr id="13" name="TextBox 12"/>
            <p:cNvSpPr txBox="1"/>
            <p:nvPr/>
          </p:nvSpPr>
          <p:spPr>
            <a:xfrm>
              <a:off x="623222" y="340991"/>
              <a:ext cx="1542832" cy="276999"/>
            </a:xfrm>
            <a:prstGeom prst="rect">
              <a:avLst/>
            </a:prstGeom>
            <a:noFill/>
            <a:ln>
              <a:noFill/>
            </a:ln>
          </p:spPr>
          <p:txBody>
            <a:bodyPr wrap="square" rtlCol="0">
              <a:spAutoFit/>
            </a:bodyPr>
            <a:lstStyle/>
            <a:p>
              <a:r>
                <a:rPr lang="en-US" sz="1200" b="1" i="1" dirty="0" smtClean="0">
                  <a:solidFill>
                    <a:srgbClr val="063E6C"/>
                  </a:solidFill>
                  <a:latin typeface="Century Gothic"/>
                  <a:cs typeface="Century Gothic"/>
                </a:rPr>
                <a:t>Enterprise Kanban</a:t>
              </a:r>
              <a:endParaRPr lang="en-US" sz="1200" b="1" i="1" dirty="0">
                <a:solidFill>
                  <a:srgbClr val="063E6C"/>
                </a:solidFill>
                <a:latin typeface="Century Gothic"/>
                <a:cs typeface="Century Gothic"/>
              </a:endParaRPr>
            </a:p>
          </p:txBody>
        </p:sp>
      </p:grpSp>
    </p:spTree>
    <p:extLst>
      <p:ext uri="{BB962C8B-B14F-4D97-AF65-F5344CB8AC3E}">
        <p14:creationId xmlns:p14="http://schemas.microsoft.com/office/powerpoint/2010/main" val="282131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xqa.com.ar/visualmanagement/wp-content/kanban_boar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676399"/>
            <a:ext cx="6770383" cy="3886201"/>
          </a:xfrm>
          <a:prstGeom prst="rect">
            <a:avLst/>
          </a:prstGeom>
          <a:noFill/>
        </p:spPr>
      </p:pic>
      <p:sp>
        <p:nvSpPr>
          <p:cNvPr id="2" name="Title 1"/>
          <p:cNvSpPr>
            <a:spLocks noGrp="1"/>
          </p:cNvSpPr>
          <p:nvPr>
            <p:ph type="title"/>
          </p:nvPr>
        </p:nvSpPr>
        <p:spPr>
          <a:xfrm>
            <a:off x="381000" y="155448"/>
            <a:ext cx="8458200" cy="1252728"/>
          </a:xfrm>
        </p:spPr>
        <p:txBody>
          <a:bodyPr>
            <a:normAutofit fontScale="90000"/>
          </a:bodyPr>
          <a:lstStyle/>
          <a:p>
            <a:pPr algn="ctr"/>
            <a:r>
              <a:rPr lang="en-US" dirty="0" smtClean="0"/>
              <a:t>For knowledge workers, Kanban has come to mean Post-</a:t>
            </a:r>
            <a:r>
              <a:rPr lang="en-US" dirty="0" err="1" smtClean="0"/>
              <a:t>It</a:t>
            </a:r>
            <a:r>
              <a:rPr lang="en-US" baseline="30000" dirty="0" err="1" smtClean="0"/>
              <a:t>TM</a:t>
            </a:r>
            <a:r>
              <a:rPr lang="en-US" dirty="0" smtClean="0"/>
              <a:t>  </a:t>
            </a:r>
            <a:endParaRPr lang="en-US" dirty="0"/>
          </a:p>
        </p:txBody>
      </p:sp>
      <p:sp>
        <p:nvSpPr>
          <p:cNvPr id="10" name="Rounded Rectangle 9"/>
          <p:cNvSpPr/>
          <p:nvPr/>
        </p:nvSpPr>
        <p:spPr>
          <a:xfrm>
            <a:off x="1285336" y="5715000"/>
            <a:ext cx="5763164" cy="990600"/>
          </a:xfrm>
          <a:prstGeom prst="roundRect">
            <a:avLst/>
          </a:prstGeom>
          <a:solidFill>
            <a:schemeClr val="tx2">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t>But sticky notes don’t scale, work for distributed teams, or track metrics</a:t>
            </a:r>
            <a:endParaRPr lang="en-US" sz="2800" dirty="0"/>
          </a:p>
        </p:txBody>
      </p:sp>
      <p:grpSp>
        <p:nvGrpSpPr>
          <p:cNvPr id="6" name="Group 5"/>
          <p:cNvGrpSpPr/>
          <p:nvPr/>
        </p:nvGrpSpPr>
        <p:grpSpPr>
          <a:xfrm>
            <a:off x="7048500" y="6245231"/>
            <a:ext cx="2166054" cy="617991"/>
            <a:chOff x="0" y="-1"/>
            <a:chExt cx="2166054" cy="617991"/>
          </a:xfrm>
        </p:grpSpPr>
        <p:pic>
          <p:nvPicPr>
            <p:cNvPr id="7" name="Picture 6" descr="LKK new logo.png"/>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5430" y1="45455" x2="15430" y2="45455"/>
                          <a14:foregroundMark x1="6528" y1="48760" x2="6528" y2="48760"/>
                          <a14:foregroundMark x1="7418" y1="33058" x2="7418" y2="33058"/>
                          <a14:foregroundMark x1="7715" y1="29752" x2="7715" y2="29752"/>
                          <a14:foregroundMark x1="11869" y1="24793" x2="11869" y2="24793"/>
                          <a14:foregroundMark x1="18694" y1="32231" x2="18694" y2="32231"/>
                          <a14:foregroundMark x1="23145" y1="49587" x2="23145" y2="49587"/>
                          <a14:foregroundMark x1="20178" y1="71901" x2="20178" y2="71901"/>
                          <a14:foregroundMark x1="14243" y1="71901" x2="14243" y2="71901"/>
                          <a14:foregroundMark x1="7715" y1="67769" x2="7715" y2="67769"/>
                          <a14:foregroundMark x1="11869" y1="52893" x2="11869" y2="52893"/>
                          <a14:foregroundMark x1="13056" y1="47107" x2="13056" y2="47107"/>
                          <a14:foregroundMark x1="28487" y1="33884" x2="28487" y2="33884"/>
                          <a14:foregroundMark x1="37389" y1="52893" x2="37389" y2="52893"/>
                          <a14:foregroundMark x1="48368" y1="51240" x2="48368" y2="51240"/>
                          <a14:foregroundMark x1="57567" y1="42149" x2="57567" y2="42149"/>
                          <a14:foregroundMark x1="79822" y1="38017" x2="79822" y2="38017"/>
                          <a14:foregroundMark x1="79525" y1="28926" x2="79525" y2="28926"/>
                          <a14:foregroundMark x1="88131" y1="42149" x2="88131" y2="42149"/>
                        </a14:backgroundRemoval>
                      </a14:imgEffect>
                    </a14:imgLayer>
                  </a14:imgProps>
                </a:ext>
                <a:ext uri="{28A0092B-C50C-407E-A947-70E740481C1C}">
                  <a14:useLocalDpi xmlns:a14="http://schemas.microsoft.com/office/drawing/2010/main" val="0"/>
                </a:ext>
              </a:extLst>
            </a:blip>
            <a:stretch>
              <a:fillRect/>
            </a:stretch>
          </p:blipFill>
          <p:spPr>
            <a:xfrm>
              <a:off x="0" y="-1"/>
              <a:ext cx="1676967" cy="602116"/>
            </a:xfrm>
            <a:prstGeom prst="rect">
              <a:avLst/>
            </a:prstGeom>
          </p:spPr>
        </p:pic>
        <p:sp>
          <p:nvSpPr>
            <p:cNvPr id="8" name="TextBox 7"/>
            <p:cNvSpPr txBox="1"/>
            <p:nvPr/>
          </p:nvSpPr>
          <p:spPr>
            <a:xfrm>
              <a:off x="623222" y="340991"/>
              <a:ext cx="1542832" cy="276999"/>
            </a:xfrm>
            <a:prstGeom prst="rect">
              <a:avLst/>
            </a:prstGeom>
            <a:noFill/>
            <a:ln>
              <a:noFill/>
            </a:ln>
          </p:spPr>
          <p:txBody>
            <a:bodyPr wrap="square" rtlCol="0">
              <a:spAutoFit/>
            </a:bodyPr>
            <a:lstStyle/>
            <a:p>
              <a:r>
                <a:rPr lang="en-US" sz="1200" b="1" i="1" dirty="0" smtClean="0">
                  <a:solidFill>
                    <a:srgbClr val="063E6C"/>
                  </a:solidFill>
                  <a:latin typeface="Century Gothic"/>
                  <a:cs typeface="Century Gothic"/>
                </a:rPr>
                <a:t>Enterprise Kanban</a:t>
              </a:r>
              <a:endParaRPr lang="en-US" sz="1200" b="1" i="1" dirty="0">
                <a:solidFill>
                  <a:srgbClr val="063E6C"/>
                </a:solidFill>
                <a:latin typeface="Century Gothic"/>
                <a:cs typeface="Century Gothic"/>
              </a:endParaRPr>
            </a:p>
          </p:txBody>
        </p:sp>
      </p:grpSp>
    </p:spTree>
    <p:extLst>
      <p:ext uri="{BB962C8B-B14F-4D97-AF65-F5344CB8AC3E}">
        <p14:creationId xmlns:p14="http://schemas.microsoft.com/office/powerpoint/2010/main" val="40835331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The </a:t>
            </a:r>
            <a:r>
              <a:rPr lang="en-US" sz="4400" dirty="0" err="1" smtClean="0"/>
              <a:t>Kanban</a:t>
            </a:r>
            <a:r>
              <a:rPr lang="en-US" sz="4400" dirty="0" smtClean="0"/>
              <a:t> Method</a:t>
            </a:r>
            <a:endParaRPr lang="en-US" sz="4400" dirty="0"/>
          </a:p>
        </p:txBody>
      </p:sp>
      <p:sp>
        <p:nvSpPr>
          <p:cNvPr id="4" name="Content Placeholder 2"/>
          <p:cNvSpPr txBox="1">
            <a:spLocks/>
          </p:cNvSpPr>
          <p:nvPr/>
        </p:nvSpPr>
        <p:spPr>
          <a:xfrm>
            <a:off x="609600" y="1525456"/>
            <a:ext cx="8001000" cy="3962400"/>
          </a:xfrm>
          <a:prstGeom prst="rect">
            <a:avLst/>
          </a:prstGeom>
        </p:spPr>
        <p:txBody>
          <a:bodyPr vert="horz" lIns="91440" tIns="45720" rIns="91440" bIns="45720" rtlCol="0">
            <a:noAutofit/>
          </a:bodyPr>
          <a:lstStyle>
            <a:lvl1pPr marL="342900" indent="-342900" algn="l" defTabSz="914400" rtl="0" eaLnBrk="1" latinLnBrk="0" hangingPunct="1">
              <a:lnSpc>
                <a:spcPct val="100000"/>
              </a:lnSpc>
              <a:spcBef>
                <a:spcPct val="20000"/>
              </a:spcBef>
              <a:spcAft>
                <a:spcPts val="600"/>
              </a:spcAft>
              <a:buClr>
                <a:schemeClr val="tx2"/>
              </a:buClr>
              <a:buFont typeface="MV Boli" pitchFamily="2" charset="0"/>
              <a:buChar char="–"/>
              <a:defRPr sz="28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MV Boli" pitchFamily="2" charset="0"/>
              <a:buChar char="–"/>
              <a:defRPr sz="2800" kern="1200" spc="30" baseline="0">
                <a:solidFill>
                  <a:srgbClr val="FFFF00"/>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MV Boli" pitchFamily="2" charset="0"/>
              <a:buChar char="–"/>
              <a:defRPr sz="2800" kern="1200" spc="30" baseline="0">
                <a:solidFill>
                  <a:srgbClr val="0099FF"/>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MV Boli" pitchFamily="2" charset="0"/>
              <a:buChar char="–"/>
              <a:defRPr sz="28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MV Boli" pitchFamily="2" charset="0"/>
              <a:buChar char="–"/>
              <a:defRPr sz="28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742950" indent="-742950">
              <a:buFont typeface="+mj-lt"/>
              <a:buAutoNum type="arabicPeriod"/>
            </a:pPr>
            <a:r>
              <a:rPr lang="en-US" sz="3600" dirty="0" smtClean="0">
                <a:solidFill>
                  <a:schemeClr val="tx2"/>
                </a:solidFill>
              </a:rPr>
              <a:t>Visualize the workflow</a:t>
            </a:r>
          </a:p>
          <a:p>
            <a:pPr marL="742950" indent="-742950">
              <a:buFont typeface="+mj-lt"/>
              <a:buAutoNum type="arabicPeriod"/>
            </a:pPr>
            <a:r>
              <a:rPr lang="en-US" sz="3600" dirty="0" smtClean="0">
                <a:solidFill>
                  <a:schemeClr val="tx2"/>
                </a:solidFill>
              </a:rPr>
              <a:t>Limit Work-in-Progress</a:t>
            </a:r>
          </a:p>
          <a:p>
            <a:pPr marL="742950" indent="-742950">
              <a:buFont typeface="+mj-lt"/>
              <a:buAutoNum type="arabicPeriod"/>
            </a:pPr>
            <a:r>
              <a:rPr lang="en-US" sz="3600" dirty="0" smtClean="0">
                <a:solidFill>
                  <a:schemeClr val="tx2"/>
                </a:solidFill>
              </a:rPr>
              <a:t>Manage Flow</a:t>
            </a:r>
          </a:p>
          <a:p>
            <a:pPr marL="742950" indent="-742950">
              <a:buFont typeface="+mj-lt"/>
              <a:buAutoNum type="arabicPeriod"/>
            </a:pPr>
            <a:r>
              <a:rPr lang="en-US" sz="3600" dirty="0" smtClean="0">
                <a:solidFill>
                  <a:schemeClr val="tx2"/>
                </a:solidFill>
              </a:rPr>
              <a:t>Make Process Policies Explicit</a:t>
            </a:r>
          </a:p>
          <a:p>
            <a:pPr marL="742950" indent="-742950">
              <a:buFont typeface="+mj-lt"/>
              <a:buAutoNum type="arabicPeriod"/>
            </a:pPr>
            <a:r>
              <a:rPr lang="en-US" sz="3600" dirty="0" smtClean="0">
                <a:solidFill>
                  <a:schemeClr val="tx2"/>
                </a:solidFill>
              </a:rPr>
              <a:t>Improve Collaboratively</a:t>
            </a:r>
            <a:r>
              <a:rPr lang="en-US" sz="3600" dirty="0" smtClean="0">
                <a:solidFill>
                  <a:schemeClr val="accent1"/>
                </a:solidFill>
              </a:rPr>
              <a:t/>
            </a:r>
            <a:br>
              <a:rPr lang="en-US" sz="3600" dirty="0" smtClean="0">
                <a:solidFill>
                  <a:schemeClr val="accent1"/>
                </a:solidFill>
              </a:rPr>
            </a:br>
            <a:r>
              <a:rPr lang="en-US" dirty="0" smtClean="0">
                <a:solidFill>
                  <a:schemeClr val="accent1"/>
                </a:solidFill>
              </a:rPr>
              <a:t>using models and the scientific method</a:t>
            </a:r>
            <a:endParaRPr lang="en-US" sz="3600" dirty="0" smtClean="0">
              <a:solidFill>
                <a:schemeClr val="accent1"/>
              </a:solidFill>
            </a:endParaRPr>
          </a:p>
          <a:p>
            <a:pPr marL="742950" indent="-742950">
              <a:buFont typeface="+mj-lt"/>
              <a:buAutoNum type="arabicPeriod"/>
            </a:pPr>
            <a:endParaRPr lang="en-US" sz="3600" dirty="0" smtClean="0">
              <a:solidFill>
                <a:srgbClr val="FFFF00"/>
              </a:solidFill>
            </a:endParaRPr>
          </a:p>
          <a:p>
            <a:pPr marL="742950" indent="-742950">
              <a:buFont typeface="+mj-lt"/>
              <a:buAutoNum type="arabicPeriod"/>
            </a:pPr>
            <a:endParaRPr lang="en-US" sz="3600" dirty="0" smtClean="0">
              <a:solidFill>
                <a:srgbClr val="FFFF00"/>
              </a:solidFill>
            </a:endParaRPr>
          </a:p>
          <a:p>
            <a:pPr marL="742950" indent="-742950">
              <a:buFont typeface="+mj-lt"/>
              <a:buAutoNum type="arabicPeriod"/>
            </a:pPr>
            <a:endParaRPr lang="en-US" sz="3600" dirty="0" smtClean="0">
              <a:solidFill>
                <a:srgbClr val="FFFF00"/>
              </a:solidFill>
            </a:endParaRPr>
          </a:p>
          <a:p>
            <a:pPr marL="742950" indent="-742950">
              <a:buFont typeface="+mj-lt"/>
              <a:buAutoNum type="arabicPeriod"/>
            </a:pPr>
            <a:endParaRPr lang="en-US" sz="3600" dirty="0" smtClean="0">
              <a:solidFill>
                <a:srgbClr val="FFFF00"/>
              </a:solidFill>
            </a:endParaRPr>
          </a:p>
        </p:txBody>
      </p:sp>
      <p:grpSp>
        <p:nvGrpSpPr>
          <p:cNvPr id="6" name="Group 5"/>
          <p:cNvGrpSpPr/>
          <p:nvPr/>
        </p:nvGrpSpPr>
        <p:grpSpPr>
          <a:xfrm>
            <a:off x="7048500" y="6245231"/>
            <a:ext cx="2166054" cy="617991"/>
            <a:chOff x="0" y="-1"/>
            <a:chExt cx="2166054" cy="617991"/>
          </a:xfrm>
        </p:grpSpPr>
        <p:pic>
          <p:nvPicPr>
            <p:cNvPr id="7" name="Picture 6" descr="LKK new logo.png"/>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15430" y1="45455" x2="15430" y2="45455"/>
                          <a14:foregroundMark x1="6528" y1="48760" x2="6528" y2="48760"/>
                          <a14:foregroundMark x1="7418" y1="33058" x2="7418" y2="33058"/>
                          <a14:foregroundMark x1="7715" y1="29752" x2="7715" y2="29752"/>
                          <a14:foregroundMark x1="11869" y1="24793" x2="11869" y2="24793"/>
                          <a14:foregroundMark x1="18694" y1="32231" x2="18694" y2="32231"/>
                          <a14:foregroundMark x1="23145" y1="49587" x2="23145" y2="49587"/>
                          <a14:foregroundMark x1="20178" y1="71901" x2="20178" y2="71901"/>
                          <a14:foregroundMark x1="14243" y1="71901" x2="14243" y2="71901"/>
                          <a14:foregroundMark x1="7715" y1="67769" x2="7715" y2="67769"/>
                          <a14:foregroundMark x1="11869" y1="52893" x2="11869" y2="52893"/>
                          <a14:foregroundMark x1="13056" y1="47107" x2="13056" y2="47107"/>
                          <a14:foregroundMark x1="28487" y1="33884" x2="28487" y2="33884"/>
                          <a14:foregroundMark x1="37389" y1="52893" x2="37389" y2="52893"/>
                          <a14:foregroundMark x1="48368" y1="51240" x2="48368" y2="51240"/>
                          <a14:foregroundMark x1="57567" y1="42149" x2="57567" y2="42149"/>
                          <a14:foregroundMark x1="79822" y1="38017" x2="79822" y2="38017"/>
                          <a14:foregroundMark x1="79525" y1="28926" x2="79525" y2="28926"/>
                          <a14:foregroundMark x1="88131" y1="42149" x2="88131" y2="42149"/>
                        </a14:backgroundRemoval>
                      </a14:imgEffect>
                    </a14:imgLayer>
                  </a14:imgProps>
                </a:ext>
                <a:ext uri="{28A0092B-C50C-407E-A947-70E740481C1C}">
                  <a14:useLocalDpi xmlns:a14="http://schemas.microsoft.com/office/drawing/2010/main" val="0"/>
                </a:ext>
              </a:extLst>
            </a:blip>
            <a:stretch>
              <a:fillRect/>
            </a:stretch>
          </p:blipFill>
          <p:spPr>
            <a:xfrm>
              <a:off x="0" y="-1"/>
              <a:ext cx="1676967" cy="602116"/>
            </a:xfrm>
            <a:prstGeom prst="rect">
              <a:avLst/>
            </a:prstGeom>
          </p:spPr>
        </p:pic>
        <p:sp>
          <p:nvSpPr>
            <p:cNvPr id="8" name="TextBox 7"/>
            <p:cNvSpPr txBox="1"/>
            <p:nvPr/>
          </p:nvSpPr>
          <p:spPr>
            <a:xfrm>
              <a:off x="623222" y="340991"/>
              <a:ext cx="1542832" cy="276999"/>
            </a:xfrm>
            <a:prstGeom prst="rect">
              <a:avLst/>
            </a:prstGeom>
            <a:noFill/>
            <a:ln>
              <a:noFill/>
            </a:ln>
          </p:spPr>
          <p:txBody>
            <a:bodyPr wrap="square" rtlCol="0">
              <a:spAutoFit/>
            </a:bodyPr>
            <a:lstStyle/>
            <a:p>
              <a:r>
                <a:rPr lang="en-US" sz="1200" b="1" i="1" dirty="0" smtClean="0">
                  <a:solidFill>
                    <a:srgbClr val="063E6C"/>
                  </a:solidFill>
                  <a:latin typeface="Century Gothic"/>
                  <a:cs typeface="Century Gothic"/>
                </a:rPr>
                <a:t>Enterprise Kanban</a:t>
              </a:r>
              <a:endParaRPr lang="en-US" sz="1200" b="1" i="1" dirty="0">
                <a:solidFill>
                  <a:srgbClr val="063E6C"/>
                </a:solidFill>
                <a:latin typeface="Century Gothic"/>
                <a:cs typeface="Century Gothic"/>
              </a:endParaRPr>
            </a:p>
          </p:txBody>
        </p:sp>
      </p:grpSp>
    </p:spTree>
    <p:extLst>
      <p:ext uri="{BB962C8B-B14F-4D97-AF65-F5344CB8AC3E}">
        <p14:creationId xmlns:p14="http://schemas.microsoft.com/office/powerpoint/2010/main" val="36388407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US" dirty="0" smtClean="0"/>
              <a:t>Agile means </a:t>
            </a:r>
            <a:r>
              <a:rPr lang="en-US" dirty="0"/>
              <a:t>i</a:t>
            </a:r>
            <a:r>
              <a:rPr lang="en-US" dirty="0" smtClean="0"/>
              <a:t>terative </a:t>
            </a:r>
            <a:r>
              <a:rPr lang="en-US" dirty="0"/>
              <a:t>p</a:t>
            </a:r>
            <a:r>
              <a:rPr lang="en-US" dirty="0" smtClean="0"/>
              <a:t>lanning</a:t>
            </a:r>
            <a:br>
              <a:rPr lang="en-US" dirty="0" smtClean="0"/>
            </a:br>
            <a:r>
              <a:rPr lang="en-US" dirty="0" smtClean="0"/>
              <a:t>not necessarily fixed releases</a:t>
            </a:r>
            <a:endParaRPr lang="en-US" dirty="0"/>
          </a:p>
        </p:txBody>
      </p:sp>
      <p:graphicFrame>
        <p:nvGraphicFramePr>
          <p:cNvPr id="50" name="Content Placeholder 5"/>
          <p:cNvGraphicFramePr>
            <a:graphicFrameLocks noGrp="1"/>
          </p:cNvGraphicFramePr>
          <p:nvPr>
            <p:ph idx="1"/>
            <p:extLst>
              <p:ext uri="{D42A27DB-BD31-4B8C-83A1-F6EECF244321}">
                <p14:modId xmlns:p14="http://schemas.microsoft.com/office/powerpoint/2010/main" val="1783746021"/>
              </p:ext>
            </p:extLst>
          </p:nvPr>
        </p:nvGraphicFramePr>
        <p:xfrm>
          <a:off x="2530512" y="2701975"/>
          <a:ext cx="56388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1" name="Diagram 50"/>
          <p:cNvGraphicFramePr/>
          <p:nvPr>
            <p:extLst>
              <p:ext uri="{D42A27DB-BD31-4B8C-83A1-F6EECF244321}">
                <p14:modId xmlns:p14="http://schemas.microsoft.com/office/powerpoint/2010/main" val="2860769963"/>
              </p:ext>
            </p:extLst>
          </p:nvPr>
        </p:nvGraphicFramePr>
        <p:xfrm>
          <a:off x="609600" y="1665319"/>
          <a:ext cx="1752600" cy="1905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2" name="Bent Arrow 51"/>
          <p:cNvSpPr/>
          <p:nvPr/>
        </p:nvSpPr>
        <p:spPr>
          <a:xfrm rot="10800000" flipH="1">
            <a:off x="1387512" y="3692575"/>
            <a:ext cx="1066800" cy="685800"/>
          </a:xfrm>
          <a:prstGeom prst="bentArrow">
            <a:avLst>
              <a:gd name="adj1" fmla="val 25626"/>
              <a:gd name="adj2" fmla="val 26048"/>
              <a:gd name="adj3" fmla="val 46664"/>
              <a:gd name="adj4" fmla="val 51312"/>
            </a:avLst>
          </a:prstGeom>
          <a:solidFill>
            <a:schemeClr val="tx2">
              <a:lumMod val="20000"/>
              <a:lumOff val="80000"/>
            </a:schemeClr>
          </a:solidFill>
          <a:ln>
            <a:solidFill>
              <a:schemeClr val="tx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sp>
        <p:nvSpPr>
          <p:cNvPr id="53" name="Right Arrow 52"/>
          <p:cNvSpPr/>
          <p:nvPr/>
        </p:nvSpPr>
        <p:spPr>
          <a:xfrm>
            <a:off x="2225712" y="2788223"/>
            <a:ext cx="264607" cy="171449"/>
          </a:xfrm>
          <a:prstGeom prst="rightArrow">
            <a:avLst>
              <a:gd name="adj1" fmla="val 60000"/>
              <a:gd name="adj2" fmla="val 50000"/>
            </a:avLst>
          </a:prstGeom>
          <a:gradFill flip="none" rotWithShape="1">
            <a:gsLst>
              <a:gs pos="0">
                <a:srgbClr val="8488C4"/>
              </a:gs>
              <a:gs pos="51000">
                <a:srgbClr val="D4DEFF"/>
              </a:gs>
              <a:gs pos="83000">
                <a:srgbClr val="D4DEFF"/>
              </a:gs>
              <a:gs pos="100000">
                <a:srgbClr val="96AB94"/>
              </a:gs>
            </a:gsLst>
            <a:lin ang="16200000" scaled="0"/>
            <a:tileRect/>
          </a:gradFill>
          <a:ln>
            <a:solidFill>
              <a:schemeClr val="bg2">
                <a:alpha val="57000"/>
              </a:schemeClr>
            </a:solidFill>
          </a:ln>
        </p:spPr>
        <p:style>
          <a:lnRef idx="0">
            <a:schemeClr val="accent4">
              <a:shade val="90000"/>
              <a:hueOff val="-407175"/>
              <a:satOff val="-46267"/>
              <a:lumOff val="39812"/>
              <a:alphaOff val="0"/>
            </a:schemeClr>
          </a:lnRef>
          <a:fillRef idx="3">
            <a:schemeClr val="accent4">
              <a:shade val="90000"/>
              <a:hueOff val="-407175"/>
              <a:satOff val="-46267"/>
              <a:lumOff val="39812"/>
              <a:alphaOff val="0"/>
            </a:schemeClr>
          </a:fillRef>
          <a:effectRef idx="2">
            <a:schemeClr val="accent4">
              <a:shade val="90000"/>
              <a:hueOff val="-407175"/>
              <a:satOff val="-46267"/>
              <a:lumOff val="39812"/>
              <a:alphaOff val="0"/>
            </a:schemeClr>
          </a:effectRef>
          <a:fontRef idx="minor">
            <a:schemeClr val="lt1"/>
          </a:fontRef>
        </p:style>
      </p:sp>
      <p:grpSp>
        <p:nvGrpSpPr>
          <p:cNvPr id="54" name="Group 53"/>
          <p:cNvGrpSpPr/>
          <p:nvPr/>
        </p:nvGrpSpPr>
        <p:grpSpPr>
          <a:xfrm>
            <a:off x="2551055" y="4571995"/>
            <a:ext cx="827628" cy="772753"/>
            <a:chOff x="2982372" y="4343401"/>
            <a:chExt cx="990600" cy="533399"/>
          </a:xfrm>
          <a:solidFill>
            <a:schemeClr val="tx2">
              <a:lumMod val="40000"/>
              <a:lumOff val="60000"/>
            </a:schemeClr>
          </a:solidFill>
        </p:grpSpPr>
        <p:grpSp>
          <p:nvGrpSpPr>
            <p:cNvPr id="55" name="Group 54"/>
            <p:cNvGrpSpPr/>
            <p:nvPr/>
          </p:nvGrpSpPr>
          <p:grpSpPr>
            <a:xfrm>
              <a:off x="2982372" y="4530775"/>
              <a:ext cx="990600" cy="346025"/>
              <a:chOff x="204321" y="1558044"/>
              <a:chExt cx="1343957" cy="346025"/>
            </a:xfrm>
            <a:grpFill/>
          </p:grpSpPr>
          <p:sp>
            <p:nvSpPr>
              <p:cNvPr id="57" name="Rounded Rectangle 56"/>
              <p:cNvSpPr/>
              <p:nvPr/>
            </p:nvSpPr>
            <p:spPr>
              <a:xfrm>
                <a:off x="204321" y="1558044"/>
                <a:ext cx="1343957" cy="346025"/>
              </a:xfrm>
              <a:prstGeom prst="roundRect">
                <a:avLst>
                  <a:gd name="adj" fmla="val 10000"/>
                </a:avLst>
              </a:prstGeom>
              <a:grpFill/>
            </p:spPr>
            <p:style>
              <a:lnRef idx="0">
                <a:schemeClr val="lt1">
                  <a:hueOff val="0"/>
                  <a:satOff val="0"/>
                  <a:lumOff val="0"/>
                  <a:alphaOff val="0"/>
                </a:schemeClr>
              </a:lnRef>
              <a:fillRef idx="3">
                <a:schemeClr val="accent4">
                  <a:shade val="80000"/>
                  <a:hueOff val="-407301"/>
                  <a:satOff val="-46942"/>
                  <a:lumOff val="41125"/>
                  <a:alphaOff val="0"/>
                </a:schemeClr>
              </a:fillRef>
              <a:effectRef idx="2">
                <a:schemeClr val="accent4">
                  <a:shade val="80000"/>
                  <a:hueOff val="-407301"/>
                  <a:satOff val="-46942"/>
                  <a:lumOff val="41125"/>
                  <a:alphaOff val="0"/>
                </a:schemeClr>
              </a:effectRef>
              <a:fontRef idx="minor">
                <a:schemeClr val="lt1"/>
              </a:fontRef>
            </p:style>
          </p:sp>
          <p:sp>
            <p:nvSpPr>
              <p:cNvPr id="58" name="Rounded Rectangle 4"/>
              <p:cNvSpPr/>
              <p:nvPr/>
            </p:nvSpPr>
            <p:spPr>
              <a:xfrm>
                <a:off x="214456" y="1568179"/>
                <a:ext cx="1323687" cy="3257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Iteration Backlog</a:t>
                </a:r>
                <a:endParaRPr lang="en-US" sz="1400" kern="1200" dirty="0"/>
              </a:p>
            </p:txBody>
          </p:sp>
        </p:grpSp>
        <p:sp>
          <p:nvSpPr>
            <p:cNvPr id="56" name="Right Arrow 55"/>
            <p:cNvSpPr/>
            <p:nvPr/>
          </p:nvSpPr>
          <p:spPr>
            <a:xfrm rot="5400000">
              <a:off x="3432503" y="4310276"/>
              <a:ext cx="105197" cy="171448"/>
            </a:xfrm>
            <a:prstGeom prst="rightArrow">
              <a:avLst>
                <a:gd name="adj1" fmla="val 60000"/>
                <a:gd name="adj2" fmla="val 50000"/>
              </a:avLst>
            </a:prstGeom>
            <a:grpFill/>
            <a:ln>
              <a:solidFill>
                <a:schemeClr val="bg2">
                  <a:alpha val="57000"/>
                </a:schemeClr>
              </a:solidFill>
            </a:ln>
          </p:spPr>
          <p:style>
            <a:lnRef idx="0">
              <a:schemeClr val="accent4">
                <a:shade val="90000"/>
                <a:hueOff val="-407175"/>
                <a:satOff val="-46267"/>
                <a:lumOff val="39812"/>
                <a:alphaOff val="0"/>
              </a:schemeClr>
            </a:lnRef>
            <a:fillRef idx="3">
              <a:schemeClr val="accent4">
                <a:shade val="90000"/>
                <a:hueOff val="-407175"/>
                <a:satOff val="-46267"/>
                <a:lumOff val="39812"/>
                <a:alphaOff val="0"/>
              </a:schemeClr>
            </a:fillRef>
            <a:effectRef idx="2">
              <a:schemeClr val="accent4">
                <a:shade val="90000"/>
                <a:hueOff val="-407175"/>
                <a:satOff val="-46267"/>
                <a:lumOff val="39812"/>
                <a:alphaOff val="0"/>
              </a:schemeClr>
            </a:effectRef>
            <a:fontRef idx="minor">
              <a:schemeClr val="lt1"/>
            </a:fontRef>
          </p:style>
        </p:sp>
      </p:grpSp>
      <p:sp>
        <p:nvSpPr>
          <p:cNvPr id="69" name="U-Turn Arrow 68"/>
          <p:cNvSpPr/>
          <p:nvPr/>
        </p:nvSpPr>
        <p:spPr>
          <a:xfrm flipV="1">
            <a:off x="4892712" y="5368975"/>
            <a:ext cx="1066800" cy="342900"/>
          </a:xfrm>
          <a:prstGeom prst="uturnArrow">
            <a:avLst>
              <a:gd name="adj1" fmla="val 25000"/>
              <a:gd name="adj2" fmla="val 25000"/>
              <a:gd name="adj3" fmla="val 25000"/>
              <a:gd name="adj4" fmla="val 43750"/>
              <a:gd name="adj5" fmla="val 100000"/>
            </a:avLst>
          </a:prstGeom>
          <a:solidFill>
            <a:schemeClr val="tx2">
              <a:lumMod val="20000"/>
              <a:lumOff val="80000"/>
            </a:schemeClr>
          </a:solidFill>
          <a:ln>
            <a:solidFill>
              <a:schemeClr val="tx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cxnSp>
        <p:nvCxnSpPr>
          <p:cNvPr id="79" name="Straight Arrow Connector 78"/>
          <p:cNvCxnSpPr/>
          <p:nvPr/>
        </p:nvCxnSpPr>
        <p:spPr>
          <a:xfrm>
            <a:off x="2549562" y="2473375"/>
            <a:ext cx="5562600" cy="15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606712" y="2287965"/>
            <a:ext cx="5486400" cy="261610"/>
          </a:xfrm>
          <a:prstGeom prst="rect">
            <a:avLst/>
          </a:prstGeom>
          <a:noFill/>
        </p:spPr>
        <p:txBody>
          <a:bodyPr wrap="square" rtlCol="0">
            <a:spAutoFit/>
          </a:bodyPr>
          <a:lstStyle/>
          <a:p>
            <a:pPr algn="ctr"/>
            <a:r>
              <a:rPr lang="en-US" sz="1100" dirty="0" smtClean="0"/>
              <a:t>Fixed Time and Resource</a:t>
            </a:r>
            <a:endParaRPr lang="en-US" sz="1100" dirty="0"/>
          </a:p>
        </p:txBody>
      </p:sp>
      <p:grpSp>
        <p:nvGrpSpPr>
          <p:cNvPr id="85" name="Group 84"/>
          <p:cNvGrpSpPr/>
          <p:nvPr/>
        </p:nvGrpSpPr>
        <p:grpSpPr>
          <a:xfrm>
            <a:off x="4466364" y="4557312"/>
            <a:ext cx="827628" cy="772753"/>
            <a:chOff x="2982372" y="4343401"/>
            <a:chExt cx="990600" cy="533399"/>
          </a:xfrm>
          <a:solidFill>
            <a:schemeClr val="tx2">
              <a:lumMod val="40000"/>
              <a:lumOff val="60000"/>
            </a:schemeClr>
          </a:solidFill>
        </p:grpSpPr>
        <p:grpSp>
          <p:nvGrpSpPr>
            <p:cNvPr id="86" name="Group 85"/>
            <p:cNvGrpSpPr/>
            <p:nvPr/>
          </p:nvGrpSpPr>
          <p:grpSpPr>
            <a:xfrm>
              <a:off x="2982372" y="4530775"/>
              <a:ext cx="990600" cy="346025"/>
              <a:chOff x="204321" y="1558044"/>
              <a:chExt cx="1343957" cy="346025"/>
            </a:xfrm>
            <a:grpFill/>
          </p:grpSpPr>
          <p:sp>
            <p:nvSpPr>
              <p:cNvPr id="88" name="Rounded Rectangle 87"/>
              <p:cNvSpPr/>
              <p:nvPr/>
            </p:nvSpPr>
            <p:spPr>
              <a:xfrm>
                <a:off x="204321" y="1558044"/>
                <a:ext cx="1343957" cy="346025"/>
              </a:xfrm>
              <a:prstGeom prst="roundRect">
                <a:avLst>
                  <a:gd name="adj" fmla="val 10000"/>
                </a:avLst>
              </a:prstGeom>
              <a:grpFill/>
            </p:spPr>
            <p:style>
              <a:lnRef idx="0">
                <a:schemeClr val="lt1">
                  <a:hueOff val="0"/>
                  <a:satOff val="0"/>
                  <a:lumOff val="0"/>
                  <a:alphaOff val="0"/>
                </a:schemeClr>
              </a:lnRef>
              <a:fillRef idx="3">
                <a:schemeClr val="accent4">
                  <a:shade val="80000"/>
                  <a:hueOff val="-407301"/>
                  <a:satOff val="-46942"/>
                  <a:lumOff val="41125"/>
                  <a:alphaOff val="0"/>
                </a:schemeClr>
              </a:fillRef>
              <a:effectRef idx="2">
                <a:schemeClr val="accent4">
                  <a:shade val="80000"/>
                  <a:hueOff val="-407301"/>
                  <a:satOff val="-46942"/>
                  <a:lumOff val="41125"/>
                  <a:alphaOff val="0"/>
                </a:schemeClr>
              </a:effectRef>
              <a:fontRef idx="minor">
                <a:schemeClr val="lt1"/>
              </a:fontRef>
            </p:style>
          </p:sp>
          <p:sp>
            <p:nvSpPr>
              <p:cNvPr id="89" name="Rounded Rectangle 4"/>
              <p:cNvSpPr/>
              <p:nvPr/>
            </p:nvSpPr>
            <p:spPr>
              <a:xfrm>
                <a:off x="214456" y="1568179"/>
                <a:ext cx="1323687" cy="3257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Not Done</a:t>
                </a:r>
                <a:endParaRPr lang="en-US" sz="1400" kern="1200" dirty="0"/>
              </a:p>
            </p:txBody>
          </p:sp>
        </p:grpSp>
        <p:sp>
          <p:nvSpPr>
            <p:cNvPr id="87" name="Right Arrow 86"/>
            <p:cNvSpPr/>
            <p:nvPr/>
          </p:nvSpPr>
          <p:spPr>
            <a:xfrm rot="5400000">
              <a:off x="3432503" y="4310276"/>
              <a:ext cx="105197" cy="171448"/>
            </a:xfrm>
            <a:prstGeom prst="rightArrow">
              <a:avLst>
                <a:gd name="adj1" fmla="val 60000"/>
                <a:gd name="adj2" fmla="val 50000"/>
              </a:avLst>
            </a:prstGeom>
            <a:grpFill/>
            <a:ln>
              <a:solidFill>
                <a:schemeClr val="bg2">
                  <a:alpha val="57000"/>
                </a:schemeClr>
              </a:solidFill>
            </a:ln>
          </p:spPr>
          <p:style>
            <a:lnRef idx="0">
              <a:schemeClr val="accent4">
                <a:shade val="90000"/>
                <a:hueOff val="-407175"/>
                <a:satOff val="-46267"/>
                <a:lumOff val="39812"/>
                <a:alphaOff val="0"/>
              </a:schemeClr>
            </a:lnRef>
            <a:fillRef idx="3">
              <a:schemeClr val="accent4">
                <a:shade val="90000"/>
                <a:hueOff val="-407175"/>
                <a:satOff val="-46267"/>
                <a:lumOff val="39812"/>
                <a:alphaOff val="0"/>
              </a:schemeClr>
            </a:fillRef>
            <a:effectRef idx="2">
              <a:schemeClr val="accent4">
                <a:shade val="90000"/>
                <a:hueOff val="-407175"/>
                <a:satOff val="-46267"/>
                <a:lumOff val="39812"/>
                <a:alphaOff val="0"/>
              </a:schemeClr>
            </a:effectRef>
            <a:fontRef idx="minor">
              <a:schemeClr val="lt1"/>
            </a:fontRef>
          </p:style>
        </p:sp>
      </p:grpSp>
      <p:grpSp>
        <p:nvGrpSpPr>
          <p:cNvPr id="90" name="Group 89"/>
          <p:cNvGrpSpPr/>
          <p:nvPr/>
        </p:nvGrpSpPr>
        <p:grpSpPr>
          <a:xfrm>
            <a:off x="5421630" y="4574003"/>
            <a:ext cx="827628" cy="772753"/>
            <a:chOff x="2982372" y="4343401"/>
            <a:chExt cx="990600" cy="533399"/>
          </a:xfrm>
          <a:solidFill>
            <a:schemeClr val="tx2">
              <a:lumMod val="40000"/>
              <a:lumOff val="60000"/>
            </a:schemeClr>
          </a:solidFill>
        </p:grpSpPr>
        <p:grpSp>
          <p:nvGrpSpPr>
            <p:cNvPr id="91" name="Group 90"/>
            <p:cNvGrpSpPr/>
            <p:nvPr/>
          </p:nvGrpSpPr>
          <p:grpSpPr>
            <a:xfrm>
              <a:off x="2982372" y="4530775"/>
              <a:ext cx="990600" cy="346025"/>
              <a:chOff x="204321" y="1558044"/>
              <a:chExt cx="1343957" cy="346025"/>
            </a:xfrm>
            <a:grpFill/>
          </p:grpSpPr>
          <p:sp>
            <p:nvSpPr>
              <p:cNvPr id="93" name="Rounded Rectangle 92"/>
              <p:cNvSpPr/>
              <p:nvPr/>
            </p:nvSpPr>
            <p:spPr>
              <a:xfrm>
                <a:off x="204321" y="1558044"/>
                <a:ext cx="1343957" cy="346025"/>
              </a:xfrm>
              <a:prstGeom prst="roundRect">
                <a:avLst>
                  <a:gd name="adj" fmla="val 10000"/>
                </a:avLst>
              </a:prstGeom>
              <a:grpFill/>
            </p:spPr>
            <p:style>
              <a:lnRef idx="0">
                <a:schemeClr val="lt1">
                  <a:hueOff val="0"/>
                  <a:satOff val="0"/>
                  <a:lumOff val="0"/>
                  <a:alphaOff val="0"/>
                </a:schemeClr>
              </a:lnRef>
              <a:fillRef idx="3">
                <a:schemeClr val="accent4">
                  <a:shade val="80000"/>
                  <a:hueOff val="-407301"/>
                  <a:satOff val="-46942"/>
                  <a:lumOff val="41125"/>
                  <a:alphaOff val="0"/>
                </a:schemeClr>
              </a:fillRef>
              <a:effectRef idx="2">
                <a:schemeClr val="accent4">
                  <a:shade val="80000"/>
                  <a:hueOff val="-407301"/>
                  <a:satOff val="-46942"/>
                  <a:lumOff val="41125"/>
                  <a:alphaOff val="0"/>
                </a:schemeClr>
              </a:effectRef>
              <a:fontRef idx="minor">
                <a:schemeClr val="lt1"/>
              </a:fontRef>
            </p:style>
          </p:sp>
          <p:sp>
            <p:nvSpPr>
              <p:cNvPr id="94" name="Rounded Rectangle 4"/>
              <p:cNvSpPr/>
              <p:nvPr/>
            </p:nvSpPr>
            <p:spPr>
              <a:xfrm>
                <a:off x="214456" y="1568179"/>
                <a:ext cx="1323687" cy="3257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Iteration Backlog</a:t>
                </a:r>
                <a:endParaRPr lang="en-US" sz="1400" kern="1200" dirty="0"/>
              </a:p>
            </p:txBody>
          </p:sp>
        </p:grpSp>
        <p:sp>
          <p:nvSpPr>
            <p:cNvPr id="92" name="Right Arrow 91"/>
            <p:cNvSpPr/>
            <p:nvPr/>
          </p:nvSpPr>
          <p:spPr>
            <a:xfrm rot="5400000">
              <a:off x="3432503" y="4310276"/>
              <a:ext cx="105197" cy="171448"/>
            </a:xfrm>
            <a:prstGeom prst="rightArrow">
              <a:avLst>
                <a:gd name="adj1" fmla="val 60000"/>
                <a:gd name="adj2" fmla="val 50000"/>
              </a:avLst>
            </a:prstGeom>
            <a:grpFill/>
            <a:ln>
              <a:solidFill>
                <a:schemeClr val="bg2">
                  <a:alpha val="57000"/>
                </a:schemeClr>
              </a:solidFill>
            </a:ln>
          </p:spPr>
          <p:style>
            <a:lnRef idx="0">
              <a:schemeClr val="accent4">
                <a:shade val="90000"/>
                <a:hueOff val="-407175"/>
                <a:satOff val="-46267"/>
                <a:lumOff val="39812"/>
                <a:alphaOff val="0"/>
              </a:schemeClr>
            </a:lnRef>
            <a:fillRef idx="3">
              <a:schemeClr val="accent4">
                <a:shade val="90000"/>
                <a:hueOff val="-407175"/>
                <a:satOff val="-46267"/>
                <a:lumOff val="39812"/>
                <a:alphaOff val="0"/>
              </a:schemeClr>
            </a:fillRef>
            <a:effectRef idx="2">
              <a:schemeClr val="accent4">
                <a:shade val="90000"/>
                <a:hueOff val="-407175"/>
                <a:satOff val="-46267"/>
                <a:lumOff val="39812"/>
                <a:alphaOff val="0"/>
              </a:schemeClr>
            </a:effectRef>
            <a:fontRef idx="minor">
              <a:schemeClr val="lt1"/>
            </a:fontRef>
          </p:style>
        </p:sp>
      </p:grpSp>
      <p:grpSp>
        <p:nvGrpSpPr>
          <p:cNvPr id="95" name="Group 94"/>
          <p:cNvGrpSpPr/>
          <p:nvPr/>
        </p:nvGrpSpPr>
        <p:grpSpPr>
          <a:xfrm>
            <a:off x="7265484" y="4565038"/>
            <a:ext cx="827628" cy="772753"/>
            <a:chOff x="2982372" y="4343401"/>
            <a:chExt cx="990600" cy="533399"/>
          </a:xfrm>
          <a:solidFill>
            <a:schemeClr val="tx2">
              <a:lumMod val="40000"/>
              <a:lumOff val="60000"/>
            </a:schemeClr>
          </a:solidFill>
        </p:grpSpPr>
        <p:grpSp>
          <p:nvGrpSpPr>
            <p:cNvPr id="96" name="Group 95"/>
            <p:cNvGrpSpPr/>
            <p:nvPr/>
          </p:nvGrpSpPr>
          <p:grpSpPr>
            <a:xfrm>
              <a:off x="2982372" y="4530775"/>
              <a:ext cx="990600" cy="346025"/>
              <a:chOff x="204321" y="1558044"/>
              <a:chExt cx="1343957" cy="346025"/>
            </a:xfrm>
            <a:grpFill/>
          </p:grpSpPr>
          <p:sp>
            <p:nvSpPr>
              <p:cNvPr id="98" name="Rounded Rectangle 97"/>
              <p:cNvSpPr/>
              <p:nvPr/>
            </p:nvSpPr>
            <p:spPr>
              <a:xfrm>
                <a:off x="204321" y="1558044"/>
                <a:ext cx="1343957" cy="346025"/>
              </a:xfrm>
              <a:prstGeom prst="roundRect">
                <a:avLst>
                  <a:gd name="adj" fmla="val 10000"/>
                </a:avLst>
              </a:prstGeom>
              <a:grpFill/>
            </p:spPr>
            <p:style>
              <a:lnRef idx="0">
                <a:schemeClr val="lt1">
                  <a:hueOff val="0"/>
                  <a:satOff val="0"/>
                  <a:lumOff val="0"/>
                  <a:alphaOff val="0"/>
                </a:schemeClr>
              </a:lnRef>
              <a:fillRef idx="3">
                <a:schemeClr val="accent4">
                  <a:shade val="80000"/>
                  <a:hueOff val="-407301"/>
                  <a:satOff val="-46942"/>
                  <a:lumOff val="41125"/>
                  <a:alphaOff val="0"/>
                </a:schemeClr>
              </a:fillRef>
              <a:effectRef idx="2">
                <a:schemeClr val="accent4">
                  <a:shade val="80000"/>
                  <a:hueOff val="-407301"/>
                  <a:satOff val="-46942"/>
                  <a:lumOff val="41125"/>
                  <a:alphaOff val="0"/>
                </a:schemeClr>
              </a:effectRef>
              <a:fontRef idx="minor">
                <a:schemeClr val="lt1"/>
              </a:fontRef>
            </p:style>
          </p:sp>
          <p:sp>
            <p:nvSpPr>
              <p:cNvPr id="99" name="Rounded Rectangle 4"/>
              <p:cNvSpPr/>
              <p:nvPr/>
            </p:nvSpPr>
            <p:spPr>
              <a:xfrm>
                <a:off x="214456" y="1568179"/>
                <a:ext cx="1323687" cy="3257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Not Done</a:t>
                </a:r>
                <a:endParaRPr lang="en-US" sz="1400" kern="1200" dirty="0"/>
              </a:p>
            </p:txBody>
          </p:sp>
        </p:grpSp>
        <p:sp>
          <p:nvSpPr>
            <p:cNvPr id="97" name="Right Arrow 96"/>
            <p:cNvSpPr/>
            <p:nvPr/>
          </p:nvSpPr>
          <p:spPr>
            <a:xfrm rot="5400000">
              <a:off x="3432503" y="4310276"/>
              <a:ext cx="105197" cy="171448"/>
            </a:xfrm>
            <a:prstGeom prst="rightArrow">
              <a:avLst>
                <a:gd name="adj1" fmla="val 60000"/>
                <a:gd name="adj2" fmla="val 50000"/>
              </a:avLst>
            </a:prstGeom>
            <a:grpFill/>
            <a:ln>
              <a:solidFill>
                <a:schemeClr val="bg2">
                  <a:alpha val="57000"/>
                </a:schemeClr>
              </a:solidFill>
            </a:ln>
          </p:spPr>
          <p:style>
            <a:lnRef idx="0">
              <a:schemeClr val="accent4">
                <a:shade val="90000"/>
                <a:hueOff val="-407175"/>
                <a:satOff val="-46267"/>
                <a:lumOff val="39812"/>
                <a:alphaOff val="0"/>
              </a:schemeClr>
            </a:lnRef>
            <a:fillRef idx="3">
              <a:schemeClr val="accent4">
                <a:shade val="90000"/>
                <a:hueOff val="-407175"/>
                <a:satOff val="-46267"/>
                <a:lumOff val="39812"/>
                <a:alphaOff val="0"/>
              </a:schemeClr>
            </a:fillRef>
            <a:effectRef idx="2">
              <a:schemeClr val="accent4">
                <a:shade val="90000"/>
                <a:hueOff val="-407175"/>
                <a:satOff val="-46267"/>
                <a:lumOff val="39812"/>
                <a:alphaOff val="0"/>
              </a:schemeClr>
            </a:effectRef>
            <a:fontRef idx="minor">
              <a:schemeClr val="lt1"/>
            </a:fontRef>
          </p:style>
        </p:sp>
      </p:grpSp>
      <p:sp>
        <p:nvSpPr>
          <p:cNvPr id="100" name="U-Turn Arrow 99"/>
          <p:cNvSpPr/>
          <p:nvPr/>
        </p:nvSpPr>
        <p:spPr>
          <a:xfrm flipH="1" flipV="1">
            <a:off x="990600" y="5368975"/>
            <a:ext cx="6755190" cy="574625"/>
          </a:xfrm>
          <a:prstGeom prst="uturnArrow">
            <a:avLst>
              <a:gd name="adj1" fmla="val 25000"/>
              <a:gd name="adj2" fmla="val 25000"/>
              <a:gd name="adj3" fmla="val 25000"/>
              <a:gd name="adj4" fmla="val 43750"/>
              <a:gd name="adj5" fmla="val 100000"/>
            </a:avLst>
          </a:prstGeom>
          <a:solidFill>
            <a:schemeClr val="tx2">
              <a:lumMod val="20000"/>
              <a:lumOff val="80000"/>
            </a:schemeClr>
          </a:solidFill>
          <a:ln>
            <a:solidFill>
              <a:schemeClr val="tx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sp>
        <p:nvSpPr>
          <p:cNvPr id="31" name="Rounded Rectangle 30"/>
          <p:cNvSpPr/>
          <p:nvPr/>
        </p:nvSpPr>
        <p:spPr>
          <a:xfrm>
            <a:off x="2899455" y="6096000"/>
            <a:ext cx="3632805" cy="620280"/>
          </a:xfrm>
          <a:prstGeom prst="roundRect">
            <a:avLst/>
          </a:prstGeom>
          <a:solidFill>
            <a:schemeClr val="tx2">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t>Scrum </a:t>
            </a:r>
            <a:r>
              <a:rPr lang="en-US" sz="2800" strike="sngStrike" dirty="0" err="1" smtClean="0"/>
              <a:t>vs</a:t>
            </a:r>
            <a:r>
              <a:rPr lang="en-US" sz="2800" dirty="0" smtClean="0"/>
              <a:t> Kanban</a:t>
            </a:r>
            <a:endParaRPr lang="en-US" sz="2800" dirty="0"/>
          </a:p>
        </p:txBody>
      </p:sp>
      <p:grpSp>
        <p:nvGrpSpPr>
          <p:cNvPr id="33" name="Group 32"/>
          <p:cNvGrpSpPr/>
          <p:nvPr/>
        </p:nvGrpSpPr>
        <p:grpSpPr>
          <a:xfrm>
            <a:off x="7048500" y="6245231"/>
            <a:ext cx="2166054" cy="617991"/>
            <a:chOff x="0" y="-1"/>
            <a:chExt cx="2166054" cy="617991"/>
          </a:xfrm>
        </p:grpSpPr>
        <p:pic>
          <p:nvPicPr>
            <p:cNvPr id="34" name="Picture 33" descr="LKK new logo.png"/>
            <p:cNvPicPr>
              <a:picLocks noChangeAspect="1"/>
            </p:cNvPicPr>
            <p:nvPr/>
          </p:nvPicPr>
          <p:blipFill>
            <a:blip r:embed="rId13">
              <a:extLst>
                <a:ext uri="{BEBA8EAE-BF5A-486C-A8C5-ECC9F3942E4B}">
                  <a14:imgProps xmlns:a14="http://schemas.microsoft.com/office/drawing/2010/main">
                    <a14:imgLayer r:embed="rId14">
                      <a14:imgEffect>
                        <a14:backgroundRemoval t="0" b="100000" l="0" r="100000">
                          <a14:foregroundMark x1="15430" y1="45455" x2="15430" y2="45455"/>
                          <a14:foregroundMark x1="6528" y1="48760" x2="6528" y2="48760"/>
                          <a14:foregroundMark x1="7418" y1="33058" x2="7418" y2="33058"/>
                          <a14:foregroundMark x1="7715" y1="29752" x2="7715" y2="29752"/>
                          <a14:foregroundMark x1="11869" y1="24793" x2="11869" y2="24793"/>
                          <a14:foregroundMark x1="18694" y1="32231" x2="18694" y2="32231"/>
                          <a14:foregroundMark x1="23145" y1="49587" x2="23145" y2="49587"/>
                          <a14:foregroundMark x1="20178" y1="71901" x2="20178" y2="71901"/>
                          <a14:foregroundMark x1="14243" y1="71901" x2="14243" y2="71901"/>
                          <a14:foregroundMark x1="7715" y1="67769" x2="7715" y2="67769"/>
                          <a14:foregroundMark x1="11869" y1="52893" x2="11869" y2="52893"/>
                          <a14:foregroundMark x1="13056" y1="47107" x2="13056" y2="47107"/>
                          <a14:foregroundMark x1="28487" y1="33884" x2="28487" y2="33884"/>
                          <a14:foregroundMark x1="37389" y1="52893" x2="37389" y2="52893"/>
                          <a14:foregroundMark x1="48368" y1="51240" x2="48368" y2="51240"/>
                          <a14:foregroundMark x1="57567" y1="42149" x2="57567" y2="42149"/>
                          <a14:foregroundMark x1="79822" y1="38017" x2="79822" y2="38017"/>
                          <a14:foregroundMark x1="79525" y1="28926" x2="79525" y2="28926"/>
                          <a14:foregroundMark x1="88131" y1="42149" x2="88131" y2="42149"/>
                        </a14:backgroundRemoval>
                      </a14:imgEffect>
                    </a14:imgLayer>
                  </a14:imgProps>
                </a:ext>
                <a:ext uri="{28A0092B-C50C-407E-A947-70E740481C1C}">
                  <a14:useLocalDpi xmlns:a14="http://schemas.microsoft.com/office/drawing/2010/main" val="0"/>
                </a:ext>
              </a:extLst>
            </a:blip>
            <a:stretch>
              <a:fillRect/>
            </a:stretch>
          </p:blipFill>
          <p:spPr>
            <a:xfrm>
              <a:off x="0" y="-1"/>
              <a:ext cx="1676967" cy="602116"/>
            </a:xfrm>
            <a:prstGeom prst="rect">
              <a:avLst/>
            </a:prstGeom>
          </p:spPr>
        </p:pic>
        <p:sp>
          <p:nvSpPr>
            <p:cNvPr id="35" name="TextBox 34"/>
            <p:cNvSpPr txBox="1"/>
            <p:nvPr/>
          </p:nvSpPr>
          <p:spPr>
            <a:xfrm>
              <a:off x="623222" y="340991"/>
              <a:ext cx="1542832" cy="276999"/>
            </a:xfrm>
            <a:prstGeom prst="rect">
              <a:avLst/>
            </a:prstGeom>
            <a:noFill/>
            <a:ln>
              <a:noFill/>
            </a:ln>
          </p:spPr>
          <p:txBody>
            <a:bodyPr wrap="square" rtlCol="0">
              <a:spAutoFit/>
            </a:bodyPr>
            <a:lstStyle/>
            <a:p>
              <a:r>
                <a:rPr lang="en-US" sz="1200" b="1" i="1" dirty="0" smtClean="0">
                  <a:solidFill>
                    <a:srgbClr val="063E6C"/>
                  </a:solidFill>
                  <a:latin typeface="Century Gothic"/>
                  <a:cs typeface="Century Gothic"/>
                </a:rPr>
                <a:t>Enterprise Kanban</a:t>
              </a:r>
              <a:endParaRPr lang="en-US" sz="1200" b="1" i="1" dirty="0">
                <a:solidFill>
                  <a:srgbClr val="063E6C"/>
                </a:solidFill>
                <a:latin typeface="Century Gothic"/>
                <a:cs typeface="Century Gothic"/>
              </a:endParaRPr>
            </a:p>
          </p:txBody>
        </p:sp>
      </p:grpSp>
    </p:spTree>
    <p:extLst>
      <p:ext uri="{BB962C8B-B14F-4D97-AF65-F5344CB8AC3E}">
        <p14:creationId xmlns:p14="http://schemas.microsoft.com/office/powerpoint/2010/main" val="14330532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Who am I?</a:t>
            </a:r>
            <a:endParaRPr lang="en-US" dirty="0"/>
          </a:p>
        </p:txBody>
      </p:sp>
      <p:sp>
        <p:nvSpPr>
          <p:cNvPr id="14" name="TextBox 13"/>
          <p:cNvSpPr txBox="1"/>
          <p:nvPr/>
        </p:nvSpPr>
        <p:spPr>
          <a:xfrm>
            <a:off x="2438400" y="1946970"/>
            <a:ext cx="6324600" cy="3908762"/>
          </a:xfrm>
          <a:prstGeom prst="rect">
            <a:avLst/>
          </a:prstGeom>
          <a:noFill/>
        </p:spPr>
        <p:txBody>
          <a:bodyPr wrap="square" rtlCol="0">
            <a:spAutoFit/>
          </a:bodyPr>
          <a:lstStyle/>
          <a:p>
            <a:r>
              <a:rPr lang="en-US" sz="3200" b="1" dirty="0" smtClean="0"/>
              <a:t>Jon Terry, COO, LeanKit</a:t>
            </a:r>
          </a:p>
          <a:p>
            <a:pPr algn="just"/>
            <a:r>
              <a:rPr lang="en-US" sz="2400" dirty="0"/>
              <a:t>After time in the Army and as a newspaper </a:t>
            </a:r>
            <a:r>
              <a:rPr lang="en-US" sz="2400" dirty="0" smtClean="0"/>
              <a:t>reporter and editor, </a:t>
            </a:r>
            <a:r>
              <a:rPr lang="en-US" sz="2400" dirty="0"/>
              <a:t>Jon held a number of  </a:t>
            </a:r>
            <a:r>
              <a:rPr lang="en-US" sz="2400" dirty="0" smtClean="0"/>
              <a:t>senior </a:t>
            </a:r>
            <a:r>
              <a:rPr lang="en-US" sz="2400" dirty="0"/>
              <a:t>IT positions with hospital-giant HCA and its subsidiary </a:t>
            </a:r>
            <a:r>
              <a:rPr lang="en-US" sz="2400" dirty="0" smtClean="0"/>
              <a:t>HealthTrust Purchasing </a:t>
            </a:r>
            <a:r>
              <a:rPr lang="en-US" sz="2400" dirty="0"/>
              <a:t>Group. He was a key leader in HCA’s widespread adoption of  </a:t>
            </a:r>
            <a:r>
              <a:rPr lang="en-US" sz="2400" dirty="0" smtClean="0"/>
              <a:t>Lean/Agile </a:t>
            </a:r>
            <a:r>
              <a:rPr lang="en-US" sz="2400" dirty="0"/>
              <a:t>methods. Jon earned his Global Executive MBA </a:t>
            </a:r>
            <a:r>
              <a:rPr lang="en-US" sz="2400" dirty="0" smtClean="0"/>
              <a:t>from </a:t>
            </a:r>
            <a:r>
              <a:rPr lang="en-US" sz="2400" dirty="0"/>
              <a:t>Georgetown University and ESADE Business School </a:t>
            </a:r>
            <a:r>
              <a:rPr lang="en-US" sz="2400" dirty="0" smtClean="0"/>
              <a:t>in </a:t>
            </a:r>
            <a:r>
              <a:rPr lang="en-US" sz="2400" dirty="0"/>
              <a:t>Barcelona, Spain</a:t>
            </a:r>
            <a:r>
              <a:rPr lang="en-US" sz="2400" dirty="0" smtClean="0"/>
              <a:t>. He is a Project Management Professional.</a:t>
            </a:r>
            <a:endParaRPr lang="en-US" sz="2400" dirty="0"/>
          </a:p>
        </p:txBody>
      </p:sp>
      <p:pic>
        <p:nvPicPr>
          <p:cNvPr id="5" name="Picture 2" descr="C:\Users\Jon\Pictures\Phone pics\Picture 4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24100"/>
            <a:ext cx="190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011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5448"/>
            <a:ext cx="8458200" cy="1252728"/>
          </a:xfrm>
        </p:spPr>
        <p:txBody>
          <a:bodyPr>
            <a:normAutofit fontScale="90000"/>
          </a:bodyPr>
          <a:lstStyle/>
          <a:p>
            <a:r>
              <a:rPr lang="en-US" dirty="0"/>
              <a:t>Electronic systems like LeanKit support scaling, distribution</a:t>
            </a:r>
          </a:p>
        </p:txBody>
      </p:sp>
      <p:pic>
        <p:nvPicPr>
          <p:cNvPr id="20481"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23963" y="1600200"/>
            <a:ext cx="8867637" cy="4645031"/>
          </a:xfrm>
          <a:prstGeom prst="rect">
            <a:avLst/>
          </a:prstGeom>
          <a:noFill/>
          <a:ln w="9525">
            <a:noFill/>
            <a:miter lim="800000"/>
            <a:headEnd/>
            <a:tailEnd/>
          </a:ln>
        </p:spPr>
      </p:pic>
      <p:grpSp>
        <p:nvGrpSpPr>
          <p:cNvPr id="5" name="Group 4"/>
          <p:cNvGrpSpPr/>
          <p:nvPr/>
        </p:nvGrpSpPr>
        <p:grpSpPr>
          <a:xfrm>
            <a:off x="7048500" y="6245231"/>
            <a:ext cx="2166054" cy="617991"/>
            <a:chOff x="0" y="-1"/>
            <a:chExt cx="2166054" cy="617991"/>
          </a:xfrm>
        </p:grpSpPr>
        <p:pic>
          <p:nvPicPr>
            <p:cNvPr id="7" name="Picture 6" descr="LKK new logo.png"/>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5430" y1="45455" x2="15430" y2="45455"/>
                          <a14:foregroundMark x1="6528" y1="48760" x2="6528" y2="48760"/>
                          <a14:foregroundMark x1="7418" y1="33058" x2="7418" y2="33058"/>
                          <a14:foregroundMark x1="7715" y1="29752" x2="7715" y2="29752"/>
                          <a14:foregroundMark x1="11869" y1="24793" x2="11869" y2="24793"/>
                          <a14:foregroundMark x1="18694" y1="32231" x2="18694" y2="32231"/>
                          <a14:foregroundMark x1="23145" y1="49587" x2="23145" y2="49587"/>
                          <a14:foregroundMark x1="20178" y1="71901" x2="20178" y2="71901"/>
                          <a14:foregroundMark x1="14243" y1="71901" x2="14243" y2="71901"/>
                          <a14:foregroundMark x1="7715" y1="67769" x2="7715" y2="67769"/>
                          <a14:foregroundMark x1="11869" y1="52893" x2="11869" y2="52893"/>
                          <a14:foregroundMark x1="13056" y1="47107" x2="13056" y2="47107"/>
                          <a14:foregroundMark x1="28487" y1="33884" x2="28487" y2="33884"/>
                          <a14:foregroundMark x1="37389" y1="52893" x2="37389" y2="52893"/>
                          <a14:foregroundMark x1="48368" y1="51240" x2="48368" y2="51240"/>
                          <a14:foregroundMark x1="57567" y1="42149" x2="57567" y2="42149"/>
                          <a14:foregroundMark x1="79822" y1="38017" x2="79822" y2="38017"/>
                          <a14:foregroundMark x1="79525" y1="28926" x2="79525" y2="28926"/>
                          <a14:foregroundMark x1="88131" y1="42149" x2="88131" y2="42149"/>
                        </a14:backgroundRemoval>
                      </a14:imgEffect>
                    </a14:imgLayer>
                  </a14:imgProps>
                </a:ext>
                <a:ext uri="{28A0092B-C50C-407E-A947-70E740481C1C}">
                  <a14:useLocalDpi xmlns:a14="http://schemas.microsoft.com/office/drawing/2010/main" val="0"/>
                </a:ext>
              </a:extLst>
            </a:blip>
            <a:stretch>
              <a:fillRect/>
            </a:stretch>
          </p:blipFill>
          <p:spPr>
            <a:xfrm>
              <a:off x="0" y="-1"/>
              <a:ext cx="1676967" cy="602116"/>
            </a:xfrm>
            <a:prstGeom prst="rect">
              <a:avLst/>
            </a:prstGeom>
          </p:spPr>
        </p:pic>
        <p:sp>
          <p:nvSpPr>
            <p:cNvPr id="8" name="TextBox 7"/>
            <p:cNvSpPr txBox="1"/>
            <p:nvPr/>
          </p:nvSpPr>
          <p:spPr>
            <a:xfrm>
              <a:off x="623222" y="340991"/>
              <a:ext cx="1542832" cy="276999"/>
            </a:xfrm>
            <a:prstGeom prst="rect">
              <a:avLst/>
            </a:prstGeom>
            <a:noFill/>
            <a:ln>
              <a:noFill/>
            </a:ln>
          </p:spPr>
          <p:txBody>
            <a:bodyPr wrap="square" rtlCol="0">
              <a:spAutoFit/>
            </a:bodyPr>
            <a:lstStyle/>
            <a:p>
              <a:r>
                <a:rPr lang="en-US" sz="1200" b="1" i="1" dirty="0" smtClean="0">
                  <a:solidFill>
                    <a:srgbClr val="063E6C"/>
                  </a:solidFill>
                  <a:latin typeface="Century Gothic"/>
                  <a:cs typeface="Century Gothic"/>
                </a:rPr>
                <a:t>Enterprise Kanban</a:t>
              </a:r>
              <a:endParaRPr lang="en-US" sz="1200" b="1" i="1" dirty="0">
                <a:solidFill>
                  <a:srgbClr val="063E6C"/>
                </a:solidFill>
                <a:latin typeface="Century Gothic"/>
                <a:cs typeface="Century Gothic"/>
              </a:endParaRPr>
            </a:p>
          </p:txBody>
        </p:sp>
      </p:grpSp>
      <p:grpSp>
        <p:nvGrpSpPr>
          <p:cNvPr id="3" name="Group 2"/>
          <p:cNvGrpSpPr/>
          <p:nvPr/>
        </p:nvGrpSpPr>
        <p:grpSpPr>
          <a:xfrm>
            <a:off x="123963" y="5280892"/>
            <a:ext cx="3200400" cy="1443830"/>
            <a:chOff x="457200" y="5185570"/>
            <a:chExt cx="3200400" cy="1443830"/>
          </a:xfrm>
        </p:grpSpPr>
        <p:sp>
          <p:nvSpPr>
            <p:cNvPr id="10" name="Rounded Rectangle 9"/>
            <p:cNvSpPr/>
            <p:nvPr/>
          </p:nvSpPr>
          <p:spPr>
            <a:xfrm>
              <a:off x="457200" y="5185570"/>
              <a:ext cx="3200400" cy="144383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t>For other options</a:t>
              </a:r>
            </a:p>
            <a:p>
              <a:pPr algn="ctr"/>
              <a:endParaRPr lang="en-US" sz="2800" dirty="0"/>
            </a:p>
            <a:p>
              <a:pPr algn="ctr"/>
              <a:endParaRPr lang="en-US" sz="2800" dirty="0"/>
            </a:p>
          </p:txBody>
        </p:sp>
        <p:pic>
          <p:nvPicPr>
            <p:cNvPr id="9" name="Picture 2" descr="Agile Scou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877" y="5708050"/>
              <a:ext cx="2728341" cy="75330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58519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7B7E5"/>
        </a:solidFill>
        <a:effectLst/>
      </p:bgPr>
    </p:bg>
    <p:spTree>
      <p:nvGrpSpPr>
        <p:cNvPr id="1" name=""/>
        <p:cNvGrpSpPr/>
        <p:nvPr/>
      </p:nvGrpSpPr>
      <p:grpSpPr>
        <a:xfrm>
          <a:off x="0" y="0"/>
          <a:ext cx="0" cy="0"/>
          <a:chOff x="0" y="0"/>
          <a:chExt cx="0" cy="0"/>
        </a:xfrm>
      </p:grpSpPr>
      <p:sp>
        <p:nvSpPr>
          <p:cNvPr id="25" name="Flowchart: Magnetic Disk 9"/>
          <p:cNvSpPr/>
          <p:nvPr/>
        </p:nvSpPr>
        <p:spPr>
          <a:xfrm>
            <a:off x="576915" y="5597116"/>
            <a:ext cx="976863" cy="501762"/>
          </a:xfrm>
          <a:prstGeom prst="flowChartMagneticDisk">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70000"/>
              </a:lnSpc>
            </a:pPr>
            <a:endParaRPr lang="en-US" dirty="0" smtClean="0">
              <a:solidFill>
                <a:srgbClr val="000000"/>
              </a:solidFill>
            </a:endParaRPr>
          </a:p>
        </p:txBody>
      </p:sp>
      <p:grpSp>
        <p:nvGrpSpPr>
          <p:cNvPr id="209" name="Group 208"/>
          <p:cNvGrpSpPr/>
          <p:nvPr/>
        </p:nvGrpSpPr>
        <p:grpSpPr>
          <a:xfrm>
            <a:off x="130705" y="955496"/>
            <a:ext cx="6050726" cy="4366153"/>
            <a:chOff x="130705" y="955496"/>
            <a:chExt cx="6050726" cy="4366153"/>
          </a:xfrm>
        </p:grpSpPr>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60724" y="2725976"/>
              <a:ext cx="1357000" cy="751285"/>
            </a:xfrm>
            <a:prstGeom prst="rect">
              <a:avLst/>
            </a:prstGeom>
            <a:blipFill>
              <a:blip r:embed="rId3">
                <a:extLst>
                  <a:ext uri="{28A0092B-C50C-407E-A947-70E740481C1C}">
                    <a14:useLocalDpi xmlns:a14="http://schemas.microsoft.com/office/drawing/2010/main" val="0"/>
                  </a:ext>
                </a:extLst>
              </a:blip>
              <a:tile tx="0" ty="0" sx="100000" sy="100000" flip="none" algn="tl"/>
            </a:blipFill>
            <a:ln>
              <a:noFill/>
            </a:ln>
            <a:effectLst>
              <a:glow rad="127000">
                <a:schemeClr val="accent1"/>
              </a:glow>
              <a:outerShdw dist="35921" dir="2700000" algn="ctr" rotWithShape="0">
                <a:schemeClr val="bg2"/>
              </a:outerShdw>
            </a:effectLst>
          </p:spPr>
        </p:pic>
        <p:sp>
          <p:nvSpPr>
            <p:cNvPr id="7" name="TextBox 6"/>
            <p:cNvSpPr txBox="1"/>
            <p:nvPr/>
          </p:nvSpPr>
          <p:spPr>
            <a:xfrm>
              <a:off x="260724" y="3238456"/>
              <a:ext cx="1356999" cy="369332"/>
            </a:xfrm>
            <a:prstGeom prst="rect">
              <a:avLst/>
            </a:prstGeom>
            <a:solidFill>
              <a:schemeClr val="bg2">
                <a:alpha val="40000"/>
              </a:schemeClr>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b="1" dirty="0" smtClean="0"/>
                <a:t>Project A</a:t>
              </a:r>
              <a:endParaRPr lang="en-US" b="1" dirty="0"/>
            </a:p>
          </p:txBody>
        </p:sp>
        <p:pic>
          <p:nvPicPr>
            <p:cNvPr id="10"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102345" y="955496"/>
              <a:ext cx="2057346" cy="1174821"/>
            </a:xfrm>
            <a:prstGeom prst="rect">
              <a:avLst/>
            </a:prstGeom>
            <a:blipFill>
              <a:blip r:embed="rId3">
                <a:extLst>
                  <a:ext uri="{28A0092B-C50C-407E-A947-70E740481C1C}">
                    <a14:useLocalDpi xmlns:a14="http://schemas.microsoft.com/office/drawing/2010/main" val="0"/>
                  </a:ext>
                </a:extLst>
              </a:blip>
              <a:tile tx="0" ty="0" sx="100000" sy="100000" flip="none" algn="tl"/>
            </a:blipFill>
            <a:ln>
              <a:noFill/>
            </a:ln>
            <a:effectLst>
              <a:glow rad="127000">
                <a:schemeClr val="accent1"/>
              </a:glow>
              <a:outerShdw dist="35921" dir="2700000" algn="ctr" rotWithShape="0">
                <a:schemeClr val="bg2"/>
              </a:outerShdw>
            </a:effectLst>
          </p:spPr>
        </p:pic>
        <p:pic>
          <p:nvPicPr>
            <p:cNvPr id="12"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722209" y="2725976"/>
              <a:ext cx="1357000" cy="751285"/>
            </a:xfrm>
            <a:prstGeom prst="rect">
              <a:avLst/>
            </a:prstGeom>
            <a:blipFill>
              <a:blip r:embed="rId3">
                <a:extLst>
                  <a:ext uri="{28A0092B-C50C-407E-A947-70E740481C1C}">
                    <a14:useLocalDpi xmlns:a14="http://schemas.microsoft.com/office/drawing/2010/main" val="0"/>
                  </a:ext>
                </a:extLst>
              </a:blip>
              <a:tile tx="0" ty="0" sx="100000" sy="100000" flip="none" algn="tl"/>
            </a:blipFill>
            <a:ln>
              <a:noFill/>
            </a:ln>
            <a:effectLst>
              <a:glow rad="127000">
                <a:schemeClr val="accent1"/>
              </a:glow>
              <a:outerShdw dist="35921" dir="2700000" algn="ctr" rotWithShape="0">
                <a:schemeClr val="bg2"/>
              </a:outerShdw>
            </a:effectLst>
          </p:spPr>
        </p:pic>
        <p:sp>
          <p:nvSpPr>
            <p:cNvPr id="13" name="TextBox 12"/>
            <p:cNvSpPr txBox="1"/>
            <p:nvPr/>
          </p:nvSpPr>
          <p:spPr>
            <a:xfrm>
              <a:off x="1722210" y="3238456"/>
              <a:ext cx="1356999" cy="369332"/>
            </a:xfrm>
            <a:prstGeom prst="rect">
              <a:avLst/>
            </a:prstGeom>
            <a:solidFill>
              <a:schemeClr val="bg2">
                <a:alpha val="40000"/>
              </a:schemeClr>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b="1" dirty="0" smtClean="0"/>
                <a:t>Project B</a:t>
              </a:r>
              <a:endParaRPr lang="en-US" b="1" dirty="0"/>
            </a:p>
          </p:txBody>
        </p:sp>
        <p:pic>
          <p:nvPicPr>
            <p:cNvPr id="14"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223074" y="2725976"/>
              <a:ext cx="1357000" cy="751285"/>
            </a:xfrm>
            <a:prstGeom prst="rect">
              <a:avLst/>
            </a:prstGeom>
            <a:blipFill>
              <a:blip r:embed="rId3">
                <a:extLst>
                  <a:ext uri="{28A0092B-C50C-407E-A947-70E740481C1C}">
                    <a14:useLocalDpi xmlns:a14="http://schemas.microsoft.com/office/drawing/2010/main" val="0"/>
                  </a:ext>
                </a:extLst>
              </a:blip>
              <a:tile tx="0" ty="0" sx="100000" sy="100000" flip="none" algn="tl"/>
            </a:blipFill>
            <a:ln>
              <a:noFill/>
            </a:ln>
            <a:effectLst>
              <a:glow rad="127000">
                <a:schemeClr val="accent1"/>
              </a:glow>
              <a:outerShdw dist="35921" dir="2700000" algn="ctr" rotWithShape="0">
                <a:schemeClr val="bg2"/>
              </a:outerShdw>
            </a:effectLst>
          </p:spPr>
        </p:pic>
        <p:sp>
          <p:nvSpPr>
            <p:cNvPr id="15" name="TextBox 14"/>
            <p:cNvSpPr txBox="1"/>
            <p:nvPr/>
          </p:nvSpPr>
          <p:spPr>
            <a:xfrm>
              <a:off x="3213229" y="3238456"/>
              <a:ext cx="1356999" cy="369332"/>
            </a:xfrm>
            <a:prstGeom prst="rect">
              <a:avLst/>
            </a:prstGeom>
            <a:solidFill>
              <a:schemeClr val="bg2">
                <a:alpha val="40000"/>
              </a:schemeClr>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b="1" dirty="0" smtClean="0"/>
                <a:t>Project C</a:t>
              </a:r>
              <a:endParaRPr lang="en-US" b="1" dirty="0"/>
            </a:p>
          </p:txBody>
        </p:sp>
        <p:pic>
          <p:nvPicPr>
            <p:cNvPr id="16"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78280" y="2725976"/>
              <a:ext cx="1357000" cy="751285"/>
            </a:xfrm>
            <a:prstGeom prst="rect">
              <a:avLst/>
            </a:prstGeom>
            <a:blipFill>
              <a:blip r:embed="rId3">
                <a:extLst>
                  <a:ext uri="{28A0092B-C50C-407E-A947-70E740481C1C}">
                    <a14:useLocalDpi xmlns:a14="http://schemas.microsoft.com/office/drawing/2010/main" val="0"/>
                  </a:ext>
                </a:extLst>
              </a:blip>
              <a:tile tx="0" ty="0" sx="100000" sy="100000" flip="none" algn="tl"/>
            </a:blipFill>
            <a:ln>
              <a:noFill/>
            </a:ln>
            <a:effectLst>
              <a:glow rad="127000">
                <a:schemeClr val="accent1"/>
              </a:glow>
              <a:outerShdw dist="35921" dir="2700000" algn="ctr" rotWithShape="0">
                <a:schemeClr val="bg2"/>
              </a:outerShdw>
            </a:effectLst>
          </p:spPr>
        </p:pic>
        <p:sp>
          <p:nvSpPr>
            <p:cNvPr id="17" name="TextBox 16"/>
            <p:cNvSpPr txBox="1"/>
            <p:nvPr/>
          </p:nvSpPr>
          <p:spPr>
            <a:xfrm>
              <a:off x="4664870" y="3238456"/>
              <a:ext cx="1356999" cy="369332"/>
            </a:xfrm>
            <a:prstGeom prst="rect">
              <a:avLst/>
            </a:prstGeom>
            <a:solidFill>
              <a:schemeClr val="bg2">
                <a:alpha val="40000"/>
              </a:schemeClr>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b="1" dirty="0" smtClean="0"/>
                <a:t>Project Z</a:t>
              </a:r>
              <a:endParaRPr lang="en-US" b="1" dirty="0"/>
            </a:p>
          </p:txBody>
        </p:sp>
        <p:pic>
          <p:nvPicPr>
            <p:cNvPr id="19"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30706" y="4108684"/>
              <a:ext cx="1869282" cy="1058816"/>
            </a:xfrm>
            <a:prstGeom prst="rect">
              <a:avLst/>
            </a:prstGeom>
            <a:blipFill>
              <a:blip r:embed="rId3">
                <a:extLst>
                  <a:ext uri="{28A0092B-C50C-407E-A947-70E740481C1C}">
                    <a14:useLocalDpi xmlns:a14="http://schemas.microsoft.com/office/drawing/2010/main" val="0"/>
                  </a:ext>
                </a:extLst>
              </a:blip>
              <a:tile tx="0" ty="0" sx="100000" sy="100000" flip="none" algn="tl"/>
            </a:blipFill>
            <a:ln>
              <a:noFill/>
            </a:ln>
            <a:effectLst>
              <a:glow rad="127000">
                <a:schemeClr val="accent1"/>
              </a:glow>
              <a:outerShdw dist="35921" dir="2700000" algn="ctr" rotWithShape="0">
                <a:schemeClr val="bg2"/>
              </a:outerShdw>
            </a:effectLst>
          </p:spPr>
        </p:pic>
        <p:pic>
          <p:nvPicPr>
            <p:cNvPr id="20"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229362" y="4108684"/>
              <a:ext cx="1869282" cy="1058816"/>
            </a:xfrm>
            <a:prstGeom prst="rect">
              <a:avLst/>
            </a:prstGeom>
            <a:blipFill>
              <a:blip r:embed="rId3">
                <a:extLst>
                  <a:ext uri="{28A0092B-C50C-407E-A947-70E740481C1C}">
                    <a14:useLocalDpi xmlns:a14="http://schemas.microsoft.com/office/drawing/2010/main" val="0"/>
                  </a:ext>
                </a:extLst>
              </a:blip>
              <a:tile tx="0" ty="0" sx="100000" sy="100000" flip="none" algn="tl"/>
            </a:blipFill>
            <a:ln>
              <a:noFill/>
            </a:ln>
            <a:effectLst>
              <a:glow rad="127000">
                <a:schemeClr val="accent1"/>
              </a:glow>
              <a:outerShdw dist="35921" dir="2700000" algn="ctr" rotWithShape="0">
                <a:schemeClr val="bg2"/>
              </a:outerShdw>
            </a:effectLst>
          </p:spPr>
        </p:pic>
        <p:sp>
          <p:nvSpPr>
            <p:cNvPr id="21" name="TextBox 20"/>
            <p:cNvSpPr txBox="1"/>
            <p:nvPr/>
          </p:nvSpPr>
          <p:spPr>
            <a:xfrm>
              <a:off x="2229362" y="4952317"/>
              <a:ext cx="1869282" cy="369332"/>
            </a:xfrm>
            <a:prstGeom prst="rect">
              <a:avLst/>
            </a:prstGeom>
            <a:solidFill>
              <a:schemeClr val="bg2">
                <a:alpha val="40000"/>
              </a:schemeClr>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b="1" dirty="0" smtClean="0"/>
                <a:t>Infrastructure</a:t>
              </a:r>
              <a:endParaRPr lang="en-US" b="1" dirty="0"/>
            </a:p>
          </p:txBody>
        </p:sp>
        <p:pic>
          <p:nvPicPr>
            <p:cNvPr id="22"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309874" y="4108684"/>
              <a:ext cx="1869282" cy="1058816"/>
            </a:xfrm>
            <a:prstGeom prst="rect">
              <a:avLst/>
            </a:prstGeom>
            <a:blipFill>
              <a:blip r:embed="rId3">
                <a:extLst>
                  <a:ext uri="{28A0092B-C50C-407E-A947-70E740481C1C}">
                    <a14:useLocalDpi xmlns:a14="http://schemas.microsoft.com/office/drawing/2010/main" val="0"/>
                  </a:ext>
                </a:extLst>
              </a:blip>
              <a:tile tx="0" ty="0" sx="100000" sy="100000" flip="none" algn="tl"/>
            </a:blipFill>
            <a:ln>
              <a:noFill/>
            </a:ln>
            <a:effectLst>
              <a:glow rad="127000">
                <a:schemeClr val="accent1"/>
              </a:glow>
              <a:outerShdw dist="35921" dir="2700000" algn="ctr" rotWithShape="0">
                <a:schemeClr val="bg2"/>
              </a:outerShdw>
            </a:effectLst>
          </p:spPr>
        </p:pic>
        <p:sp>
          <p:nvSpPr>
            <p:cNvPr id="23" name="TextBox 22"/>
            <p:cNvSpPr txBox="1"/>
            <p:nvPr/>
          </p:nvSpPr>
          <p:spPr>
            <a:xfrm>
              <a:off x="4318174" y="4952317"/>
              <a:ext cx="1863257" cy="369332"/>
            </a:xfrm>
            <a:prstGeom prst="rect">
              <a:avLst/>
            </a:prstGeom>
            <a:solidFill>
              <a:schemeClr val="bg2">
                <a:alpha val="40000"/>
              </a:schemeClr>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b="1" dirty="0" smtClean="0"/>
                <a:t>QA</a:t>
              </a:r>
              <a:endParaRPr lang="en-US" b="1" dirty="0"/>
            </a:p>
          </p:txBody>
        </p:sp>
        <p:cxnSp>
          <p:nvCxnSpPr>
            <p:cNvPr id="27" name="Straight Arrow Connector 26"/>
            <p:cNvCxnSpPr>
              <a:stCxn id="97" idx="2"/>
              <a:endCxn id="16" idx="0"/>
            </p:cNvCxnSpPr>
            <p:nvPr/>
          </p:nvCxnSpPr>
          <p:spPr>
            <a:xfrm>
              <a:off x="3131018" y="2252585"/>
              <a:ext cx="2225762" cy="473391"/>
            </a:xfrm>
            <a:prstGeom prst="straightConnector1">
              <a:avLst/>
            </a:prstGeom>
            <a:ln w="12700">
              <a:solidFill>
                <a:schemeClr val="bg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7" idx="2"/>
              <a:endCxn id="6" idx="0"/>
            </p:cNvCxnSpPr>
            <p:nvPr/>
          </p:nvCxnSpPr>
          <p:spPr>
            <a:xfrm flipH="1">
              <a:off x="939224" y="2252585"/>
              <a:ext cx="2191794" cy="473391"/>
            </a:xfrm>
            <a:prstGeom prst="straightConnector1">
              <a:avLst/>
            </a:prstGeom>
            <a:ln w="12700">
              <a:solidFill>
                <a:schemeClr val="bg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7" idx="2"/>
              <a:endCxn id="22" idx="0"/>
            </p:cNvCxnSpPr>
            <p:nvPr/>
          </p:nvCxnSpPr>
          <p:spPr>
            <a:xfrm flipH="1">
              <a:off x="5244515" y="3607788"/>
              <a:ext cx="98855" cy="500896"/>
            </a:xfrm>
            <a:prstGeom prst="straightConnector1">
              <a:avLst/>
            </a:prstGeom>
            <a:ln w="12700">
              <a:solidFill>
                <a:schemeClr val="bg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7" idx="2"/>
              <a:endCxn id="19" idx="0"/>
            </p:cNvCxnSpPr>
            <p:nvPr/>
          </p:nvCxnSpPr>
          <p:spPr>
            <a:xfrm>
              <a:off x="939224" y="3607788"/>
              <a:ext cx="126123" cy="500896"/>
            </a:xfrm>
            <a:prstGeom prst="straightConnector1">
              <a:avLst/>
            </a:prstGeom>
            <a:ln w="12700">
              <a:solidFill>
                <a:schemeClr val="bg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2"/>
              <a:endCxn id="19" idx="0"/>
            </p:cNvCxnSpPr>
            <p:nvPr/>
          </p:nvCxnSpPr>
          <p:spPr>
            <a:xfrm flipH="1">
              <a:off x="1065347" y="3607788"/>
              <a:ext cx="1335363" cy="500896"/>
            </a:xfrm>
            <a:prstGeom prst="straightConnector1">
              <a:avLst/>
            </a:prstGeom>
            <a:ln w="12700">
              <a:solidFill>
                <a:schemeClr val="bg2"/>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30705" y="4952317"/>
              <a:ext cx="1869429" cy="369332"/>
            </a:xfrm>
            <a:prstGeom prst="rect">
              <a:avLst/>
            </a:prstGeom>
            <a:solidFill>
              <a:schemeClr val="bg2">
                <a:alpha val="40000"/>
              </a:schemeClr>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b="1" dirty="0" smtClean="0"/>
                <a:t>Development</a:t>
              </a:r>
              <a:endParaRPr lang="en-US" b="1" dirty="0"/>
            </a:p>
          </p:txBody>
        </p:sp>
        <p:cxnSp>
          <p:nvCxnSpPr>
            <p:cNvPr id="54" name="Straight Arrow Connector 53"/>
            <p:cNvCxnSpPr>
              <a:stCxn id="13" idx="2"/>
              <a:endCxn id="20" idx="0"/>
            </p:cNvCxnSpPr>
            <p:nvPr/>
          </p:nvCxnSpPr>
          <p:spPr>
            <a:xfrm>
              <a:off x="2400710" y="3607788"/>
              <a:ext cx="763293" cy="500896"/>
            </a:xfrm>
            <a:prstGeom prst="straightConnector1">
              <a:avLst/>
            </a:prstGeom>
            <a:ln w="12700">
              <a:solidFill>
                <a:schemeClr val="bg2"/>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1" y="50431"/>
            <a:ext cx="9168269" cy="707886"/>
          </a:xfrm>
          <a:prstGeom prst="rect">
            <a:avLst/>
          </a:prstGeom>
          <a:noFill/>
        </p:spPr>
        <p:txBody>
          <a:bodyPr wrap="square" rtlCol="0">
            <a:spAutoFit/>
          </a:bodyPr>
          <a:lstStyle/>
          <a:p>
            <a:pPr algn="ctr"/>
            <a:r>
              <a:rPr lang="en-US" sz="4000" dirty="0" smtClean="0">
                <a:ln w="3175" cmpd="sng">
                  <a:noFill/>
                </a:ln>
                <a:solidFill>
                  <a:srgbClr val="063E6C"/>
                </a:solidFill>
                <a:latin typeface="Calibri" pitchFamily="34" charset="0"/>
                <a:cs typeface="Calibri" pitchFamily="34" charset="0"/>
              </a:rPr>
              <a:t> </a:t>
            </a:r>
            <a:r>
              <a:rPr lang="en-US" sz="4000" dirty="0" smtClean="0">
                <a:ln w="3175" cmpd="sng">
                  <a:noFill/>
                </a:ln>
                <a:latin typeface="+mj-lt"/>
                <a:cs typeface="Calibri" pitchFamily="34" charset="0"/>
              </a:rPr>
              <a:t>Multi-level Kanban Supports Scaling</a:t>
            </a:r>
            <a:endParaRPr lang="en-US" sz="4000" dirty="0">
              <a:ln w="3175" cmpd="sng">
                <a:noFill/>
              </a:ln>
              <a:latin typeface="+mj-lt"/>
              <a:cs typeface="Calibri" pitchFamily="34" charset="0"/>
            </a:endParaRPr>
          </a:p>
        </p:txBody>
      </p:sp>
      <p:grpSp>
        <p:nvGrpSpPr>
          <p:cNvPr id="88" name="Group 87"/>
          <p:cNvGrpSpPr/>
          <p:nvPr/>
        </p:nvGrpSpPr>
        <p:grpSpPr>
          <a:xfrm>
            <a:off x="4159691" y="657074"/>
            <a:ext cx="5015810" cy="1434021"/>
            <a:chOff x="4159691" y="624506"/>
            <a:chExt cx="5015810" cy="1434021"/>
          </a:xfrm>
        </p:grpSpPr>
        <p:sp>
          <p:nvSpPr>
            <p:cNvPr id="11" name="TextBox 10"/>
            <p:cNvSpPr txBox="1"/>
            <p:nvPr/>
          </p:nvSpPr>
          <p:spPr>
            <a:xfrm>
              <a:off x="4159691" y="624506"/>
              <a:ext cx="5015810" cy="430887"/>
            </a:xfrm>
            <a:prstGeom prst="rect">
              <a:avLst/>
            </a:prstGeom>
            <a:noFill/>
          </p:spPr>
          <p:txBody>
            <a:bodyPr wrap="square" rtlCol="0">
              <a:spAutoFit/>
            </a:bodyPr>
            <a:lstStyle/>
            <a:p>
              <a:pPr algn="r"/>
              <a:r>
                <a:rPr lang="en-US" sz="2200" b="1" i="1" u="sng" dirty="0" smtClean="0"/>
                <a:t>             Enterprise Portfolio</a:t>
              </a:r>
            </a:p>
          </p:txBody>
        </p:sp>
        <p:grpSp>
          <p:nvGrpSpPr>
            <p:cNvPr id="66" name="Group 65"/>
            <p:cNvGrpSpPr/>
            <p:nvPr/>
          </p:nvGrpSpPr>
          <p:grpSpPr>
            <a:xfrm>
              <a:off x="5984679" y="955031"/>
              <a:ext cx="3102373" cy="1103496"/>
              <a:chOff x="6041627" y="955031"/>
              <a:chExt cx="3102373" cy="1103496"/>
            </a:xfrm>
          </p:grpSpPr>
          <p:sp>
            <p:nvSpPr>
              <p:cNvPr id="5" name="TextBox 4"/>
              <p:cNvSpPr txBox="1"/>
              <p:nvPr/>
            </p:nvSpPr>
            <p:spPr>
              <a:xfrm>
                <a:off x="6041627" y="955031"/>
                <a:ext cx="2428234" cy="1077218"/>
              </a:xfrm>
              <a:prstGeom prst="rect">
                <a:avLst/>
              </a:prstGeom>
              <a:noFill/>
            </p:spPr>
            <p:txBody>
              <a:bodyPr wrap="square" rtlCol="0">
                <a:spAutoFit/>
              </a:bodyPr>
              <a:lstStyle/>
              <a:p>
                <a:pPr>
                  <a:tabLst>
                    <a:tab pos="1374775" algn="l"/>
                    <a:tab pos="1887538" algn="l"/>
                  </a:tabLst>
                </a:pPr>
                <a:r>
                  <a:rPr lang="en-US" sz="1600" b="1" dirty="0" smtClean="0">
                    <a:latin typeface="Century Gothic"/>
                    <a:cs typeface="Century Gothic"/>
                  </a:rPr>
                  <a:t>Cards</a:t>
                </a:r>
                <a:r>
                  <a:rPr lang="en-US" sz="1600" b="1" dirty="0">
                    <a:latin typeface="Century Gothic"/>
                    <a:cs typeface="Century Gothic"/>
                  </a:rPr>
                  <a:t>:</a:t>
                </a:r>
                <a:r>
                  <a:rPr lang="en-US" sz="1600" b="1" dirty="0" smtClean="0">
                    <a:latin typeface="Century Gothic"/>
                    <a:cs typeface="Century Gothic"/>
                  </a:rPr>
                  <a:t>		</a:t>
                </a:r>
              </a:p>
              <a:p>
                <a:pPr>
                  <a:tabLst>
                    <a:tab pos="1374775" algn="l"/>
                    <a:tab pos="1887538" algn="l"/>
                  </a:tabLst>
                </a:pPr>
                <a:r>
                  <a:rPr lang="en-US" sz="1600" b="1" dirty="0" smtClean="0">
                    <a:latin typeface="Century Gothic"/>
                    <a:cs typeface="Century Gothic"/>
                  </a:rPr>
                  <a:t>Vertical Lanes</a:t>
                </a:r>
                <a:r>
                  <a:rPr lang="en-US" sz="1600" b="1" dirty="0">
                    <a:latin typeface="Century Gothic"/>
                    <a:cs typeface="Century Gothic"/>
                  </a:rPr>
                  <a:t>:</a:t>
                </a:r>
                <a:r>
                  <a:rPr lang="en-US" sz="1600" b="1" dirty="0" smtClean="0">
                    <a:latin typeface="Century Gothic"/>
                    <a:cs typeface="Century Gothic"/>
                  </a:rPr>
                  <a:t>	</a:t>
                </a:r>
              </a:p>
              <a:p>
                <a:pPr>
                  <a:tabLst>
                    <a:tab pos="1374775" algn="l"/>
                    <a:tab pos="1887538" algn="l"/>
                  </a:tabLst>
                </a:pPr>
                <a:r>
                  <a:rPr lang="en-US" sz="1600" b="1" dirty="0" smtClean="0">
                    <a:latin typeface="Century Gothic"/>
                    <a:cs typeface="Century Gothic"/>
                  </a:rPr>
                  <a:t>Swimlanes:		</a:t>
                </a:r>
              </a:p>
              <a:p>
                <a:pPr>
                  <a:tabLst>
                    <a:tab pos="1374775" algn="l"/>
                    <a:tab pos="1887538" algn="l"/>
                  </a:tabLst>
                </a:pPr>
                <a:r>
                  <a:rPr lang="en-US" sz="1600" b="1" dirty="0" smtClean="0">
                    <a:latin typeface="Century Gothic"/>
                    <a:cs typeface="Century Gothic"/>
                  </a:rPr>
                  <a:t>For:</a:t>
                </a:r>
                <a:r>
                  <a:rPr lang="en-US" sz="1600" dirty="0" smtClean="0">
                    <a:latin typeface="Century Gothic"/>
                    <a:cs typeface="Century Gothic"/>
                  </a:rPr>
                  <a:t>		</a:t>
                </a:r>
              </a:p>
            </p:txBody>
          </p:sp>
          <p:sp>
            <p:nvSpPr>
              <p:cNvPr id="62" name="TextBox 61"/>
              <p:cNvSpPr txBox="1"/>
              <p:nvPr/>
            </p:nvSpPr>
            <p:spPr>
              <a:xfrm>
                <a:off x="7029753" y="981309"/>
                <a:ext cx="2114247" cy="1077218"/>
              </a:xfrm>
              <a:prstGeom prst="rect">
                <a:avLst/>
              </a:prstGeom>
              <a:noFill/>
            </p:spPr>
            <p:txBody>
              <a:bodyPr wrap="square" rtlCol="0">
                <a:spAutoFit/>
              </a:bodyPr>
              <a:lstStyle/>
              <a:p>
                <a:pPr algn="r">
                  <a:tabLst>
                    <a:tab pos="1374775" algn="l"/>
                    <a:tab pos="1887538" algn="l"/>
                  </a:tabLst>
                </a:pPr>
                <a:r>
                  <a:rPr lang="en-US" sz="1600" dirty="0" smtClean="0">
                    <a:latin typeface="Century Gothic"/>
                    <a:cs typeface="Century Gothic"/>
                  </a:rPr>
                  <a:t>Key Projects</a:t>
                </a:r>
              </a:p>
              <a:p>
                <a:pPr algn="r">
                  <a:tabLst>
                    <a:tab pos="1374775" algn="l"/>
                    <a:tab pos="1887538" algn="l"/>
                  </a:tabLst>
                </a:pPr>
                <a:r>
                  <a:rPr lang="en-US" sz="1600" dirty="0" smtClean="0">
                    <a:latin typeface="Century Gothic"/>
                    <a:cs typeface="Century Gothic"/>
                  </a:rPr>
                  <a:t>Quarters</a:t>
                </a:r>
              </a:p>
              <a:p>
                <a:pPr algn="r">
                  <a:tabLst>
                    <a:tab pos="1374775" algn="l"/>
                    <a:tab pos="1887538" algn="l"/>
                  </a:tabLst>
                </a:pPr>
                <a:r>
                  <a:rPr lang="en-US" sz="1600" dirty="0" smtClean="0">
                    <a:latin typeface="Century Gothic"/>
                    <a:cs typeface="Century Gothic"/>
                  </a:rPr>
                  <a:t>Lines of Business</a:t>
                </a:r>
              </a:p>
              <a:p>
                <a:pPr algn="r">
                  <a:tabLst>
                    <a:tab pos="1374775" algn="l"/>
                    <a:tab pos="1887538" algn="l"/>
                  </a:tabLst>
                </a:pPr>
                <a:r>
                  <a:rPr lang="en-US" sz="1600" dirty="0" smtClean="0">
                    <a:latin typeface="Century Gothic"/>
                    <a:cs typeface="Century Gothic"/>
                  </a:rPr>
                  <a:t>CIO &amp; Peers</a:t>
                </a:r>
              </a:p>
            </p:txBody>
          </p:sp>
        </p:grpSp>
      </p:grpSp>
      <p:grpSp>
        <p:nvGrpSpPr>
          <p:cNvPr id="87" name="Group 86"/>
          <p:cNvGrpSpPr/>
          <p:nvPr/>
        </p:nvGrpSpPr>
        <p:grpSpPr>
          <a:xfrm>
            <a:off x="4475729" y="2267563"/>
            <a:ext cx="4692539" cy="1658132"/>
            <a:chOff x="4475729" y="2245851"/>
            <a:chExt cx="4692539" cy="1658132"/>
          </a:xfrm>
        </p:grpSpPr>
        <p:sp>
          <p:nvSpPr>
            <p:cNvPr id="18" name="TextBox 17"/>
            <p:cNvSpPr txBox="1"/>
            <p:nvPr/>
          </p:nvSpPr>
          <p:spPr>
            <a:xfrm>
              <a:off x="4475729" y="2245851"/>
              <a:ext cx="4692539" cy="400110"/>
            </a:xfrm>
            <a:prstGeom prst="rect">
              <a:avLst/>
            </a:prstGeom>
            <a:noFill/>
          </p:spPr>
          <p:txBody>
            <a:bodyPr wrap="square" rtlCol="0">
              <a:spAutoFit/>
            </a:bodyPr>
            <a:lstStyle/>
            <a:p>
              <a:pPr algn="r"/>
              <a:r>
                <a:rPr lang="en-US" sz="2000" b="1" i="1" u="sng" dirty="0" smtClean="0"/>
                <a:t>               Project Breakdown</a:t>
              </a:r>
            </a:p>
          </p:txBody>
        </p:sp>
        <p:grpSp>
          <p:nvGrpSpPr>
            <p:cNvPr id="67" name="Group 66"/>
            <p:cNvGrpSpPr/>
            <p:nvPr/>
          </p:nvGrpSpPr>
          <p:grpSpPr>
            <a:xfrm>
              <a:off x="6156898" y="2580544"/>
              <a:ext cx="2932444" cy="1323439"/>
              <a:chOff x="6225826" y="2580544"/>
              <a:chExt cx="2932444" cy="1323439"/>
            </a:xfrm>
          </p:grpSpPr>
          <p:sp>
            <p:nvSpPr>
              <p:cNvPr id="8" name="TextBox 7"/>
              <p:cNvSpPr txBox="1"/>
              <p:nvPr/>
            </p:nvSpPr>
            <p:spPr>
              <a:xfrm>
                <a:off x="6225826" y="2580544"/>
                <a:ext cx="2428235" cy="1323439"/>
              </a:xfrm>
              <a:prstGeom prst="rect">
                <a:avLst/>
              </a:prstGeom>
              <a:noFill/>
            </p:spPr>
            <p:txBody>
              <a:bodyPr wrap="square" rtlCol="0">
                <a:spAutoFit/>
              </a:bodyPr>
              <a:lstStyle/>
              <a:p>
                <a:r>
                  <a:rPr lang="en-US" sz="1600" b="1" dirty="0" smtClean="0">
                    <a:latin typeface="Century Gothic"/>
                    <a:cs typeface="Century Gothic"/>
                  </a:rPr>
                  <a:t>Cards</a:t>
                </a:r>
                <a:r>
                  <a:rPr lang="en-US" sz="1600" b="1" dirty="0">
                    <a:latin typeface="Century Gothic"/>
                    <a:cs typeface="Century Gothic"/>
                  </a:rPr>
                  <a:t>:</a:t>
                </a:r>
                <a:r>
                  <a:rPr lang="en-US" sz="1600" b="1" dirty="0" smtClean="0">
                    <a:latin typeface="Century Gothic"/>
                    <a:cs typeface="Century Gothic"/>
                  </a:rPr>
                  <a:t> 	           	</a:t>
                </a:r>
              </a:p>
              <a:p>
                <a:r>
                  <a:rPr lang="en-US" sz="1600" b="1" dirty="0" smtClean="0">
                    <a:latin typeface="Century Gothic"/>
                    <a:cs typeface="Century Gothic"/>
                  </a:rPr>
                  <a:t>Vertical Lanes:</a:t>
                </a:r>
                <a:endParaRPr lang="en-US" sz="1600" b="1" dirty="0">
                  <a:latin typeface="Century Gothic"/>
                  <a:cs typeface="Century Gothic"/>
                </a:endParaRPr>
              </a:p>
              <a:p>
                <a:r>
                  <a:rPr lang="en-US" sz="1600" b="1" dirty="0" smtClean="0">
                    <a:latin typeface="Century Gothic"/>
                    <a:cs typeface="Century Gothic"/>
                  </a:rPr>
                  <a:t>Swimlanes:		</a:t>
                </a:r>
              </a:p>
              <a:p>
                <a:r>
                  <a:rPr lang="en-US" sz="1600" b="1" dirty="0" smtClean="0">
                    <a:latin typeface="Century Gothic"/>
                    <a:cs typeface="Century Gothic"/>
                  </a:rPr>
                  <a:t>For:  </a:t>
                </a:r>
                <a:r>
                  <a:rPr lang="en-US" sz="1600" dirty="0" smtClean="0">
                    <a:latin typeface="Century Gothic"/>
                    <a:cs typeface="Century Gothic"/>
                  </a:rPr>
                  <a:t>	  		</a:t>
                </a:r>
                <a:r>
                  <a:rPr lang="en-US" sz="1600" dirty="0">
                    <a:latin typeface="Century Gothic"/>
                    <a:cs typeface="Century Gothic"/>
                  </a:rPr>
                  <a:t>	</a:t>
                </a:r>
                <a:r>
                  <a:rPr lang="en-US" sz="1600" dirty="0" smtClean="0">
                    <a:latin typeface="Century Gothic"/>
                    <a:cs typeface="Century Gothic"/>
                  </a:rPr>
                  <a:t>			</a:t>
                </a:r>
              </a:p>
            </p:txBody>
          </p:sp>
          <p:sp>
            <p:nvSpPr>
              <p:cNvPr id="63" name="TextBox 62"/>
              <p:cNvSpPr txBox="1"/>
              <p:nvPr/>
            </p:nvSpPr>
            <p:spPr>
              <a:xfrm>
                <a:off x="7044023" y="2580544"/>
                <a:ext cx="2114247" cy="1323439"/>
              </a:xfrm>
              <a:prstGeom prst="rect">
                <a:avLst/>
              </a:prstGeom>
              <a:noFill/>
            </p:spPr>
            <p:txBody>
              <a:bodyPr wrap="square" rtlCol="0">
                <a:spAutoFit/>
              </a:bodyPr>
              <a:lstStyle/>
              <a:p>
                <a:pPr algn="r"/>
                <a:r>
                  <a:rPr lang="en-US" sz="1600" dirty="0" smtClean="0">
                    <a:latin typeface="Century Gothic"/>
                    <a:cs typeface="Century Gothic"/>
                  </a:rPr>
                  <a:t>Deliverables</a:t>
                </a:r>
              </a:p>
              <a:p>
                <a:pPr algn="r"/>
                <a:r>
                  <a:rPr lang="en-US" sz="1600" dirty="0" smtClean="0">
                    <a:latin typeface="Century Gothic"/>
                    <a:cs typeface="Century Gothic"/>
                  </a:rPr>
                  <a:t>Months</a:t>
                </a:r>
              </a:p>
              <a:p>
                <a:pPr algn="r"/>
                <a:r>
                  <a:rPr lang="en-US" sz="1600" dirty="0" smtClean="0">
                    <a:latin typeface="Century Gothic"/>
                    <a:cs typeface="Century Gothic"/>
                  </a:rPr>
                  <a:t>Functions</a:t>
                </a:r>
              </a:p>
              <a:p>
                <a:pPr algn="r"/>
                <a:r>
                  <a:rPr lang="en-US" sz="1600" dirty="0" smtClean="0">
                    <a:latin typeface="Century Gothic"/>
                    <a:cs typeface="Century Gothic"/>
                  </a:rPr>
                  <a:t>Project Leads</a:t>
                </a:r>
              </a:p>
              <a:p>
                <a:pPr algn="r">
                  <a:tabLst>
                    <a:tab pos="1374775" algn="l"/>
                    <a:tab pos="1887538" algn="l"/>
                  </a:tabLst>
                </a:pPr>
                <a:endParaRPr lang="en-US" sz="1600" dirty="0" smtClean="0">
                  <a:latin typeface="Century Gothic"/>
                  <a:cs typeface="Century Gothic"/>
                </a:endParaRPr>
              </a:p>
            </p:txBody>
          </p:sp>
        </p:grpSp>
      </p:grpSp>
      <p:grpSp>
        <p:nvGrpSpPr>
          <p:cNvPr id="89" name="Group 88"/>
          <p:cNvGrpSpPr/>
          <p:nvPr/>
        </p:nvGrpSpPr>
        <p:grpSpPr>
          <a:xfrm>
            <a:off x="5382267" y="3862668"/>
            <a:ext cx="3789449" cy="1680243"/>
            <a:chOff x="5382267" y="4014652"/>
            <a:chExt cx="3789449" cy="1680243"/>
          </a:xfrm>
        </p:grpSpPr>
        <p:sp>
          <p:nvSpPr>
            <p:cNvPr id="24" name="TextBox 23"/>
            <p:cNvSpPr txBox="1"/>
            <p:nvPr/>
          </p:nvSpPr>
          <p:spPr>
            <a:xfrm>
              <a:off x="5382267" y="4014652"/>
              <a:ext cx="3789449" cy="400110"/>
            </a:xfrm>
            <a:prstGeom prst="rect">
              <a:avLst/>
            </a:prstGeom>
            <a:noFill/>
          </p:spPr>
          <p:txBody>
            <a:bodyPr wrap="square" rtlCol="0">
              <a:spAutoFit/>
            </a:bodyPr>
            <a:lstStyle/>
            <a:p>
              <a:pPr algn="r"/>
              <a:r>
                <a:rPr lang="en-US" sz="2000" b="1" i="1" u="sng" dirty="0" smtClean="0"/>
                <a:t>                     Departments</a:t>
              </a:r>
            </a:p>
          </p:txBody>
        </p:sp>
        <p:grpSp>
          <p:nvGrpSpPr>
            <p:cNvPr id="68" name="Group 67"/>
            <p:cNvGrpSpPr/>
            <p:nvPr/>
          </p:nvGrpSpPr>
          <p:grpSpPr>
            <a:xfrm>
              <a:off x="6416193" y="4353949"/>
              <a:ext cx="2682839" cy="1340946"/>
              <a:chOff x="6461161" y="4294039"/>
              <a:chExt cx="2682839" cy="1340946"/>
            </a:xfrm>
          </p:grpSpPr>
          <p:sp>
            <p:nvSpPr>
              <p:cNvPr id="64" name="TextBox 63"/>
              <p:cNvSpPr txBox="1"/>
              <p:nvPr/>
            </p:nvSpPr>
            <p:spPr>
              <a:xfrm>
                <a:off x="7200189" y="4311546"/>
                <a:ext cx="1943811" cy="1323439"/>
              </a:xfrm>
              <a:prstGeom prst="rect">
                <a:avLst/>
              </a:prstGeom>
              <a:noFill/>
            </p:spPr>
            <p:txBody>
              <a:bodyPr wrap="square" rtlCol="0">
                <a:spAutoFit/>
              </a:bodyPr>
              <a:lstStyle/>
              <a:p>
                <a:pPr algn="r"/>
                <a:r>
                  <a:rPr lang="en-US" sz="1600" dirty="0" smtClean="0">
                    <a:latin typeface="Century Gothic"/>
                    <a:cs typeface="Century Gothic"/>
                  </a:rPr>
                  <a:t>Operations</a:t>
                </a:r>
              </a:p>
              <a:p>
                <a:pPr algn="r"/>
                <a:r>
                  <a:rPr lang="en-US" sz="1600" i="1" dirty="0">
                    <a:latin typeface="Century Gothic"/>
                    <a:cs typeface="Century Gothic"/>
                  </a:rPr>
                  <a:t>o</a:t>
                </a:r>
                <a:r>
                  <a:rPr lang="en-US" sz="1600" i="1" dirty="0" smtClean="0">
                    <a:latin typeface="Century Gothic"/>
                    <a:cs typeface="Century Gothic"/>
                  </a:rPr>
                  <a:t>r </a:t>
                </a:r>
                <a:r>
                  <a:rPr lang="en-US" sz="1600" dirty="0" smtClean="0">
                    <a:latin typeface="Century Gothic"/>
                    <a:cs typeface="Century Gothic"/>
                  </a:rPr>
                  <a:t> User Stories</a:t>
                </a:r>
              </a:p>
              <a:p>
                <a:pPr algn="r"/>
                <a:r>
                  <a:rPr lang="en-US" sz="1600" dirty="0" smtClean="0">
                    <a:latin typeface="Century Gothic"/>
                    <a:cs typeface="Century Gothic"/>
                  </a:rPr>
                  <a:t>Process</a:t>
                </a:r>
              </a:p>
              <a:p>
                <a:pPr algn="r"/>
                <a:r>
                  <a:rPr lang="en-US" sz="1600" dirty="0" smtClean="0">
                    <a:latin typeface="Century Gothic"/>
                    <a:cs typeface="Century Gothic"/>
                  </a:rPr>
                  <a:t>Team Members</a:t>
                </a:r>
              </a:p>
              <a:p>
                <a:pPr algn="r">
                  <a:tabLst>
                    <a:tab pos="1374775" algn="l"/>
                    <a:tab pos="1887538" algn="l"/>
                  </a:tabLst>
                </a:pPr>
                <a:endParaRPr lang="en-US" sz="1600" dirty="0" smtClean="0">
                  <a:latin typeface="Century Gothic"/>
                  <a:cs typeface="Century Gothic"/>
                </a:endParaRPr>
              </a:p>
            </p:txBody>
          </p:sp>
          <p:sp>
            <p:nvSpPr>
              <p:cNvPr id="65" name="TextBox 64"/>
              <p:cNvSpPr txBox="1"/>
              <p:nvPr/>
            </p:nvSpPr>
            <p:spPr>
              <a:xfrm>
                <a:off x="6461161" y="4294039"/>
                <a:ext cx="2104787" cy="1323439"/>
              </a:xfrm>
              <a:prstGeom prst="rect">
                <a:avLst/>
              </a:prstGeom>
              <a:noFill/>
            </p:spPr>
            <p:txBody>
              <a:bodyPr wrap="square" rtlCol="0">
                <a:spAutoFit/>
              </a:bodyPr>
              <a:lstStyle/>
              <a:p>
                <a:r>
                  <a:rPr lang="en-US" sz="1600" b="1" dirty="0" smtClean="0">
                    <a:latin typeface="Century Gothic"/>
                    <a:cs typeface="Century Gothic"/>
                  </a:rPr>
                  <a:t>Cards</a:t>
                </a:r>
                <a:r>
                  <a:rPr lang="en-US" sz="1600" b="1" dirty="0">
                    <a:latin typeface="Century Gothic"/>
                    <a:cs typeface="Century Gothic"/>
                  </a:rPr>
                  <a:t>:</a:t>
                </a:r>
                <a:r>
                  <a:rPr lang="en-US" sz="1600" b="1" dirty="0" smtClean="0">
                    <a:latin typeface="Century Gothic"/>
                    <a:cs typeface="Century Gothic"/>
                  </a:rPr>
                  <a:t> 	           	</a:t>
                </a:r>
              </a:p>
              <a:p>
                <a:endParaRPr lang="en-US" sz="1600" b="1" dirty="0">
                  <a:latin typeface="Century Gothic"/>
                  <a:cs typeface="Century Gothic"/>
                </a:endParaRPr>
              </a:p>
              <a:p>
                <a:r>
                  <a:rPr lang="en-US" sz="1600" b="1" dirty="0" smtClean="0">
                    <a:latin typeface="Century Gothic"/>
                    <a:cs typeface="Century Gothic"/>
                  </a:rPr>
                  <a:t>Swimlanes:		</a:t>
                </a:r>
              </a:p>
              <a:p>
                <a:r>
                  <a:rPr lang="en-US" sz="1600" b="1" dirty="0" smtClean="0">
                    <a:latin typeface="Century Gothic"/>
                    <a:cs typeface="Century Gothic"/>
                  </a:rPr>
                  <a:t>For:  </a:t>
                </a:r>
                <a:r>
                  <a:rPr lang="en-US" sz="1600" dirty="0" smtClean="0">
                    <a:latin typeface="Century Gothic"/>
                    <a:cs typeface="Century Gothic"/>
                  </a:rPr>
                  <a:t>	  		</a:t>
                </a:r>
                <a:r>
                  <a:rPr lang="en-US" sz="1600" dirty="0">
                    <a:latin typeface="Century Gothic"/>
                    <a:cs typeface="Century Gothic"/>
                  </a:rPr>
                  <a:t>	</a:t>
                </a:r>
                <a:r>
                  <a:rPr lang="en-US" sz="1600" dirty="0" smtClean="0">
                    <a:latin typeface="Century Gothic"/>
                    <a:cs typeface="Century Gothic"/>
                  </a:rPr>
                  <a:t>			</a:t>
                </a:r>
              </a:p>
            </p:txBody>
          </p:sp>
        </p:grpSp>
      </p:grpSp>
      <p:sp>
        <p:nvSpPr>
          <p:cNvPr id="97" name="TextBox 96"/>
          <p:cNvSpPr txBox="1"/>
          <p:nvPr/>
        </p:nvSpPr>
        <p:spPr>
          <a:xfrm>
            <a:off x="2102345" y="1852475"/>
            <a:ext cx="2057346" cy="400110"/>
          </a:xfrm>
          <a:prstGeom prst="rect">
            <a:avLst/>
          </a:prstGeom>
          <a:solidFill>
            <a:schemeClr val="bg2">
              <a:alpha val="40000"/>
            </a:schemeClr>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b="1" dirty="0" smtClean="0"/>
              <a:t>Road Map</a:t>
            </a:r>
            <a:endParaRPr lang="en-US" sz="2000" b="1" dirty="0"/>
          </a:p>
        </p:txBody>
      </p:sp>
      <p:cxnSp>
        <p:nvCxnSpPr>
          <p:cNvPr id="213" name="Straight Arrow Connector 212"/>
          <p:cNvCxnSpPr>
            <a:stCxn id="33" idx="2"/>
            <a:endCxn id="25" idx="1"/>
          </p:cNvCxnSpPr>
          <p:nvPr/>
        </p:nvCxnSpPr>
        <p:spPr>
          <a:xfrm flipH="1">
            <a:off x="1065347" y="5321649"/>
            <a:ext cx="73" cy="275467"/>
          </a:xfrm>
          <a:prstGeom prst="straightConnector1">
            <a:avLst/>
          </a:prstGeom>
          <a:ln w="12700">
            <a:solidFill>
              <a:schemeClr val="bg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a:stCxn id="21" idx="2"/>
            <a:endCxn id="56" idx="1"/>
          </p:cNvCxnSpPr>
          <p:nvPr/>
        </p:nvCxnSpPr>
        <p:spPr>
          <a:xfrm>
            <a:off x="3164003" y="5321649"/>
            <a:ext cx="0" cy="266842"/>
          </a:xfrm>
          <a:prstGeom prst="straightConnector1">
            <a:avLst/>
          </a:prstGeom>
          <a:ln w="12700">
            <a:solidFill>
              <a:schemeClr val="bg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a:stCxn id="23" idx="2"/>
            <a:endCxn id="57" idx="1"/>
          </p:cNvCxnSpPr>
          <p:nvPr/>
        </p:nvCxnSpPr>
        <p:spPr>
          <a:xfrm>
            <a:off x="5249803" y="5321649"/>
            <a:ext cx="0" cy="275467"/>
          </a:xfrm>
          <a:prstGeom prst="straightConnector1">
            <a:avLst/>
          </a:prstGeom>
          <a:ln w="12700">
            <a:solidFill>
              <a:schemeClr val="bg2"/>
            </a:solidFill>
            <a:tailEnd type="stealth" w="lg" len="lg"/>
          </a:ln>
        </p:spPr>
        <p:style>
          <a:lnRef idx="1">
            <a:schemeClr val="accent1"/>
          </a:lnRef>
          <a:fillRef idx="0">
            <a:schemeClr val="accent1"/>
          </a:fillRef>
          <a:effectRef idx="0">
            <a:schemeClr val="accent1"/>
          </a:effectRef>
          <a:fontRef idx="minor">
            <a:schemeClr val="tx1"/>
          </a:fontRef>
        </p:style>
      </p:cxnSp>
      <p:sp>
        <p:nvSpPr>
          <p:cNvPr id="233" name="TextBox 232"/>
          <p:cNvSpPr txBox="1"/>
          <p:nvPr/>
        </p:nvSpPr>
        <p:spPr>
          <a:xfrm>
            <a:off x="260724" y="6172989"/>
            <a:ext cx="1602582" cy="319446"/>
          </a:xfrm>
          <a:prstGeom prst="rect">
            <a:avLst/>
          </a:prstGeom>
          <a:noFill/>
        </p:spPr>
        <p:txBody>
          <a:bodyPr wrap="square" rtlCol="0">
            <a:spAutoFit/>
          </a:bodyPr>
          <a:lstStyle/>
          <a:p>
            <a:pPr algn="ctr">
              <a:lnSpc>
                <a:spcPct val="80000"/>
              </a:lnSpc>
            </a:pPr>
            <a:r>
              <a:rPr lang="en-US" dirty="0" smtClean="0"/>
              <a:t>Source Control</a:t>
            </a:r>
            <a:endParaRPr lang="en-US" dirty="0"/>
          </a:p>
        </p:txBody>
      </p:sp>
      <p:sp>
        <p:nvSpPr>
          <p:cNvPr id="234" name="TextBox 233"/>
          <p:cNvSpPr txBox="1"/>
          <p:nvPr/>
        </p:nvSpPr>
        <p:spPr>
          <a:xfrm>
            <a:off x="2379215" y="6180796"/>
            <a:ext cx="1504288" cy="319446"/>
          </a:xfrm>
          <a:prstGeom prst="rect">
            <a:avLst/>
          </a:prstGeom>
          <a:noFill/>
        </p:spPr>
        <p:txBody>
          <a:bodyPr wrap="square" rtlCol="0">
            <a:spAutoFit/>
          </a:bodyPr>
          <a:lstStyle/>
          <a:p>
            <a:pPr algn="ctr">
              <a:lnSpc>
                <a:spcPct val="80000"/>
              </a:lnSpc>
            </a:pPr>
            <a:r>
              <a:rPr lang="en-US" dirty="0" smtClean="0"/>
              <a:t>Change </a:t>
            </a:r>
            <a:r>
              <a:rPr lang="en-US" dirty="0" err="1" smtClean="0"/>
              <a:t>Mgmt</a:t>
            </a:r>
            <a:endParaRPr lang="en-US" dirty="0"/>
          </a:p>
        </p:txBody>
      </p:sp>
      <p:sp>
        <p:nvSpPr>
          <p:cNvPr id="235" name="TextBox 234"/>
          <p:cNvSpPr txBox="1"/>
          <p:nvPr/>
        </p:nvSpPr>
        <p:spPr>
          <a:xfrm>
            <a:off x="4405062" y="6184079"/>
            <a:ext cx="1689481" cy="319446"/>
          </a:xfrm>
          <a:prstGeom prst="rect">
            <a:avLst/>
          </a:prstGeom>
          <a:noFill/>
        </p:spPr>
        <p:txBody>
          <a:bodyPr wrap="square" rtlCol="0">
            <a:spAutoFit/>
          </a:bodyPr>
          <a:lstStyle/>
          <a:p>
            <a:pPr algn="ctr">
              <a:lnSpc>
                <a:spcPct val="80000"/>
              </a:lnSpc>
            </a:pPr>
            <a:r>
              <a:rPr lang="en-US" dirty="0" smtClean="0"/>
              <a:t>Test Planning</a:t>
            </a:r>
            <a:endParaRPr lang="en-US" dirty="0"/>
          </a:p>
        </p:txBody>
      </p:sp>
      <p:sp>
        <p:nvSpPr>
          <p:cNvPr id="236" name="TextBox 235"/>
          <p:cNvSpPr txBox="1"/>
          <p:nvPr/>
        </p:nvSpPr>
        <p:spPr>
          <a:xfrm>
            <a:off x="5386052" y="5404240"/>
            <a:ext cx="3789449" cy="400110"/>
          </a:xfrm>
          <a:prstGeom prst="rect">
            <a:avLst/>
          </a:prstGeom>
          <a:noFill/>
        </p:spPr>
        <p:txBody>
          <a:bodyPr wrap="square" rtlCol="0">
            <a:spAutoFit/>
          </a:bodyPr>
          <a:lstStyle/>
          <a:p>
            <a:pPr algn="r"/>
            <a:r>
              <a:rPr lang="en-US" sz="2000" b="1" i="1" u="sng" dirty="0" smtClean="0"/>
              <a:t>          API Integration</a:t>
            </a:r>
          </a:p>
        </p:txBody>
      </p:sp>
      <p:sp>
        <p:nvSpPr>
          <p:cNvPr id="56" name="Flowchart: Magnetic Disk 9"/>
          <p:cNvSpPr/>
          <p:nvPr/>
        </p:nvSpPr>
        <p:spPr>
          <a:xfrm>
            <a:off x="2675571" y="5588491"/>
            <a:ext cx="976863" cy="501762"/>
          </a:xfrm>
          <a:prstGeom prst="flowChartMagneticDisk">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70000"/>
              </a:lnSpc>
            </a:pPr>
            <a:endParaRPr lang="en-US" dirty="0" smtClean="0">
              <a:solidFill>
                <a:srgbClr val="000000"/>
              </a:solidFill>
            </a:endParaRPr>
          </a:p>
        </p:txBody>
      </p:sp>
      <p:sp>
        <p:nvSpPr>
          <p:cNvPr id="57" name="Flowchart: Magnetic Disk 9"/>
          <p:cNvSpPr/>
          <p:nvPr/>
        </p:nvSpPr>
        <p:spPr>
          <a:xfrm>
            <a:off x="4761371" y="5597116"/>
            <a:ext cx="976863" cy="501762"/>
          </a:xfrm>
          <a:prstGeom prst="flowChartMagneticDisk">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70000"/>
              </a:lnSpc>
            </a:pPr>
            <a:endParaRPr lang="en-US" dirty="0" smtClean="0">
              <a:solidFill>
                <a:srgbClr val="000000"/>
              </a:solidFill>
            </a:endParaRPr>
          </a:p>
        </p:txBody>
      </p:sp>
      <p:sp>
        <p:nvSpPr>
          <p:cNvPr id="26" name="TextBox 25"/>
          <p:cNvSpPr txBox="1"/>
          <p:nvPr/>
        </p:nvSpPr>
        <p:spPr>
          <a:xfrm>
            <a:off x="6547449" y="5804350"/>
            <a:ext cx="2548229" cy="338554"/>
          </a:xfrm>
          <a:prstGeom prst="rect">
            <a:avLst/>
          </a:prstGeom>
          <a:noFill/>
        </p:spPr>
        <p:txBody>
          <a:bodyPr wrap="square" rtlCol="0">
            <a:spAutoFit/>
          </a:bodyPr>
          <a:lstStyle/>
          <a:p>
            <a:pPr algn="r"/>
            <a:r>
              <a:rPr lang="en-US" sz="1600" dirty="0" smtClean="0">
                <a:latin typeface="Century Gothic" pitchFamily="34" charset="0"/>
              </a:rPr>
              <a:t>Link to multiple systems</a:t>
            </a:r>
            <a:endParaRPr lang="en-US" sz="1600" dirty="0">
              <a:latin typeface="Century Gothic" pitchFamily="34" charset="0"/>
            </a:endParaRPr>
          </a:p>
        </p:txBody>
      </p:sp>
      <p:grpSp>
        <p:nvGrpSpPr>
          <p:cNvPr id="58" name="Group 57"/>
          <p:cNvGrpSpPr/>
          <p:nvPr/>
        </p:nvGrpSpPr>
        <p:grpSpPr>
          <a:xfrm>
            <a:off x="7048500" y="6245231"/>
            <a:ext cx="2166054" cy="617991"/>
            <a:chOff x="0" y="-1"/>
            <a:chExt cx="2166054" cy="617991"/>
          </a:xfrm>
        </p:grpSpPr>
        <p:pic>
          <p:nvPicPr>
            <p:cNvPr id="59" name="Picture 58" descr="LKK new logo.png"/>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foregroundMark x1="15430" y1="45455" x2="15430" y2="45455"/>
                          <a14:foregroundMark x1="6528" y1="48760" x2="6528" y2="48760"/>
                          <a14:foregroundMark x1="7418" y1="33058" x2="7418" y2="33058"/>
                          <a14:foregroundMark x1="7715" y1="29752" x2="7715" y2="29752"/>
                          <a14:foregroundMark x1="11869" y1="24793" x2="11869" y2="24793"/>
                          <a14:foregroundMark x1="18694" y1="32231" x2="18694" y2="32231"/>
                          <a14:foregroundMark x1="23145" y1="49587" x2="23145" y2="49587"/>
                          <a14:foregroundMark x1="20178" y1="71901" x2="20178" y2="71901"/>
                          <a14:foregroundMark x1="14243" y1="71901" x2="14243" y2="71901"/>
                          <a14:foregroundMark x1="7715" y1="67769" x2="7715" y2="67769"/>
                          <a14:foregroundMark x1="11869" y1="52893" x2="11869" y2="52893"/>
                          <a14:foregroundMark x1="13056" y1="47107" x2="13056" y2="47107"/>
                          <a14:foregroundMark x1="28487" y1="33884" x2="28487" y2="33884"/>
                          <a14:foregroundMark x1="37389" y1="52893" x2="37389" y2="52893"/>
                          <a14:foregroundMark x1="48368" y1="51240" x2="48368" y2="51240"/>
                          <a14:foregroundMark x1="57567" y1="42149" x2="57567" y2="42149"/>
                          <a14:foregroundMark x1="79822" y1="38017" x2="79822" y2="38017"/>
                          <a14:foregroundMark x1="79525" y1="28926" x2="79525" y2="28926"/>
                          <a14:foregroundMark x1="88131" y1="42149" x2="88131" y2="42149"/>
                        </a14:backgroundRemoval>
                      </a14:imgEffect>
                    </a14:imgLayer>
                  </a14:imgProps>
                </a:ext>
                <a:ext uri="{28A0092B-C50C-407E-A947-70E740481C1C}">
                  <a14:useLocalDpi xmlns:a14="http://schemas.microsoft.com/office/drawing/2010/main" val="0"/>
                </a:ext>
              </a:extLst>
            </a:blip>
            <a:stretch>
              <a:fillRect/>
            </a:stretch>
          </p:blipFill>
          <p:spPr>
            <a:xfrm>
              <a:off x="0" y="-1"/>
              <a:ext cx="1676967" cy="602116"/>
            </a:xfrm>
            <a:prstGeom prst="rect">
              <a:avLst/>
            </a:prstGeom>
          </p:spPr>
        </p:pic>
        <p:sp>
          <p:nvSpPr>
            <p:cNvPr id="69" name="TextBox 68"/>
            <p:cNvSpPr txBox="1"/>
            <p:nvPr/>
          </p:nvSpPr>
          <p:spPr>
            <a:xfrm>
              <a:off x="623222" y="340991"/>
              <a:ext cx="1542832" cy="276999"/>
            </a:xfrm>
            <a:prstGeom prst="rect">
              <a:avLst/>
            </a:prstGeom>
            <a:noFill/>
            <a:ln>
              <a:noFill/>
            </a:ln>
          </p:spPr>
          <p:txBody>
            <a:bodyPr wrap="square" rtlCol="0">
              <a:spAutoFit/>
            </a:bodyPr>
            <a:lstStyle/>
            <a:p>
              <a:r>
                <a:rPr lang="en-US" sz="1200" b="1" i="1" dirty="0" smtClean="0">
                  <a:solidFill>
                    <a:srgbClr val="063E6C"/>
                  </a:solidFill>
                  <a:latin typeface="Century Gothic"/>
                  <a:cs typeface="Century Gothic"/>
                </a:rPr>
                <a:t>Enterprise Kanban</a:t>
              </a:r>
              <a:endParaRPr lang="en-US" sz="1200" b="1" i="1" dirty="0">
                <a:solidFill>
                  <a:srgbClr val="063E6C"/>
                </a:solidFill>
                <a:latin typeface="Century Gothic"/>
                <a:cs typeface="Century Gothic"/>
              </a:endParaRPr>
            </a:p>
          </p:txBody>
        </p:sp>
      </p:grpSp>
    </p:spTree>
    <p:extLst>
      <p:ext uri="{BB962C8B-B14F-4D97-AF65-F5344CB8AC3E}">
        <p14:creationId xmlns:p14="http://schemas.microsoft.com/office/powerpoint/2010/main" val="11570454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5448"/>
            <a:ext cx="8458200" cy="1252728"/>
          </a:xfrm>
        </p:spPr>
        <p:txBody>
          <a:bodyPr>
            <a:normAutofit fontScale="90000"/>
          </a:bodyPr>
          <a:lstStyle/>
          <a:p>
            <a:pPr algn="ctr"/>
            <a:r>
              <a:rPr lang="en-US" dirty="0" smtClean="0"/>
              <a:t>Electronic </a:t>
            </a:r>
            <a:r>
              <a:rPr lang="en-US" dirty="0" err="1" smtClean="0"/>
              <a:t>Kanban</a:t>
            </a:r>
            <a:r>
              <a:rPr lang="en-US" dirty="0" smtClean="0"/>
              <a:t> doesn’t have to mean hidden on your computer</a:t>
            </a:r>
            <a:endParaRPr lang="en-US" dirty="0"/>
          </a:p>
        </p:txBody>
      </p:sp>
      <p:pic>
        <p:nvPicPr>
          <p:cNvPr id="5" name="Content Placeholder 3" descr="LargeTouchScreen.jpg"/>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560936" y="1613140"/>
            <a:ext cx="7696200" cy="4175185"/>
          </a:xfrm>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3855665"/>
            <a:ext cx="3791823" cy="296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7048500" y="6245231"/>
            <a:ext cx="2166054" cy="617991"/>
            <a:chOff x="0" y="-1"/>
            <a:chExt cx="2166054" cy="617991"/>
          </a:xfrm>
        </p:grpSpPr>
        <p:pic>
          <p:nvPicPr>
            <p:cNvPr id="8" name="Picture 7" descr="LKK new logo.png"/>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15430" y1="45455" x2="15430" y2="45455"/>
                          <a14:foregroundMark x1="6528" y1="48760" x2="6528" y2="48760"/>
                          <a14:foregroundMark x1="7418" y1="33058" x2="7418" y2="33058"/>
                          <a14:foregroundMark x1="7715" y1="29752" x2="7715" y2="29752"/>
                          <a14:foregroundMark x1="11869" y1="24793" x2="11869" y2="24793"/>
                          <a14:foregroundMark x1="18694" y1="32231" x2="18694" y2="32231"/>
                          <a14:foregroundMark x1="23145" y1="49587" x2="23145" y2="49587"/>
                          <a14:foregroundMark x1="20178" y1="71901" x2="20178" y2="71901"/>
                          <a14:foregroundMark x1="14243" y1="71901" x2="14243" y2="71901"/>
                          <a14:foregroundMark x1="7715" y1="67769" x2="7715" y2="67769"/>
                          <a14:foregroundMark x1="11869" y1="52893" x2="11869" y2="52893"/>
                          <a14:foregroundMark x1="13056" y1="47107" x2="13056" y2="47107"/>
                          <a14:foregroundMark x1="28487" y1="33884" x2="28487" y2="33884"/>
                          <a14:foregroundMark x1="37389" y1="52893" x2="37389" y2="52893"/>
                          <a14:foregroundMark x1="48368" y1="51240" x2="48368" y2="51240"/>
                          <a14:foregroundMark x1="57567" y1="42149" x2="57567" y2="42149"/>
                          <a14:foregroundMark x1="79822" y1="38017" x2="79822" y2="38017"/>
                          <a14:foregroundMark x1="79525" y1="28926" x2="79525" y2="28926"/>
                          <a14:foregroundMark x1="88131" y1="42149" x2="88131" y2="42149"/>
                        </a14:backgroundRemoval>
                      </a14:imgEffect>
                    </a14:imgLayer>
                  </a14:imgProps>
                </a:ext>
                <a:ext uri="{28A0092B-C50C-407E-A947-70E740481C1C}">
                  <a14:useLocalDpi xmlns:a14="http://schemas.microsoft.com/office/drawing/2010/main" val="0"/>
                </a:ext>
              </a:extLst>
            </a:blip>
            <a:stretch>
              <a:fillRect/>
            </a:stretch>
          </p:blipFill>
          <p:spPr>
            <a:xfrm>
              <a:off x="0" y="-1"/>
              <a:ext cx="1676967" cy="602116"/>
            </a:xfrm>
            <a:prstGeom prst="rect">
              <a:avLst/>
            </a:prstGeom>
          </p:spPr>
        </p:pic>
        <p:sp>
          <p:nvSpPr>
            <p:cNvPr id="9" name="TextBox 8"/>
            <p:cNvSpPr txBox="1"/>
            <p:nvPr/>
          </p:nvSpPr>
          <p:spPr>
            <a:xfrm>
              <a:off x="623222" y="340991"/>
              <a:ext cx="1542832" cy="276999"/>
            </a:xfrm>
            <a:prstGeom prst="rect">
              <a:avLst/>
            </a:prstGeom>
            <a:noFill/>
            <a:ln>
              <a:noFill/>
            </a:ln>
          </p:spPr>
          <p:txBody>
            <a:bodyPr wrap="square" rtlCol="0">
              <a:spAutoFit/>
            </a:bodyPr>
            <a:lstStyle/>
            <a:p>
              <a:r>
                <a:rPr lang="en-US" sz="1200" b="1" i="1" dirty="0" smtClean="0">
                  <a:solidFill>
                    <a:srgbClr val="063E6C"/>
                  </a:solidFill>
                  <a:latin typeface="Century Gothic"/>
                  <a:cs typeface="Century Gothic"/>
                </a:rPr>
                <a:t>Enterprise Kanban</a:t>
              </a:r>
              <a:endParaRPr lang="en-US" sz="1200" b="1" i="1" dirty="0">
                <a:solidFill>
                  <a:srgbClr val="063E6C"/>
                </a:solidFill>
                <a:latin typeface="Century Gothic"/>
                <a:cs typeface="Century Gothic"/>
              </a:endParaRPr>
            </a:p>
          </p:txBody>
        </p:sp>
      </p:grpSp>
    </p:spTree>
    <p:extLst>
      <p:ext uri="{BB962C8B-B14F-4D97-AF65-F5344CB8AC3E}">
        <p14:creationId xmlns:p14="http://schemas.microsoft.com/office/powerpoint/2010/main" val="21721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5"/>
                                        </p:tgtEl>
                                        <p:attrNameLst>
                                          <p:attrName>style.visibility</p:attrName>
                                        </p:attrNameLst>
                                      </p:cBhvr>
                                      <p:to>
                                        <p:strVal val="visible"/>
                                      </p:to>
                                    </p:set>
                                    <p:animEffect transition="in" filter="fade">
                                      <p:cBhvr>
                                        <p:cTn id="7"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9901" y="0"/>
            <a:ext cx="5204099" cy="313679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048"/>
            <a:ext cx="4195588" cy="3133742"/>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267200" y="3136789"/>
            <a:ext cx="4876800" cy="3721211"/>
          </a:xfrm>
          <a:prstGeom prst="rect">
            <a:avLst/>
          </a:prstGeom>
        </p:spPr>
      </p:pic>
      <p:sp>
        <p:nvSpPr>
          <p:cNvPr id="10" name="Rectangle 9"/>
          <p:cNvSpPr/>
          <p:nvPr/>
        </p:nvSpPr>
        <p:spPr>
          <a:xfrm flipV="1">
            <a:off x="0" y="3136787"/>
            <a:ext cx="9144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5400000">
            <a:off x="815340" y="3406142"/>
            <a:ext cx="685800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0" y="3182506"/>
            <a:ext cx="4195588" cy="3667999"/>
          </a:xfrm>
          <a:prstGeom prst="rect">
            <a:avLst/>
          </a:prstGeom>
        </p:spPr>
      </p:pic>
    </p:spTree>
    <p:extLst>
      <p:ext uri="{BB962C8B-B14F-4D97-AF65-F5344CB8AC3E}">
        <p14:creationId xmlns:p14="http://schemas.microsoft.com/office/powerpoint/2010/main" val="176833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BBVA – Madrid, Spain</a:t>
            </a:r>
            <a:endParaRPr lang="en-US" dirty="0"/>
          </a:p>
        </p:txBody>
      </p:sp>
      <p:pic>
        <p:nvPicPr>
          <p:cNvPr id="4" name="Picture 3" descr="IMG_0734.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8688" y="1676400"/>
            <a:ext cx="8712968" cy="4755442"/>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71196" y="1705429"/>
            <a:ext cx="2926117" cy="3961053"/>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7" name="Freeform 5"/>
          <p:cNvSpPr>
            <a:spLocks noChangeArrowheads="1"/>
          </p:cNvSpPr>
          <p:nvPr/>
        </p:nvSpPr>
        <p:spPr bwMode="auto">
          <a:xfrm>
            <a:off x="1342586" y="5114672"/>
            <a:ext cx="6383336" cy="1320799"/>
          </a:xfrm>
          <a:custGeom>
            <a:avLst/>
            <a:gdLst>
              <a:gd name="G0" fmla="+- 33501 0 0"/>
              <a:gd name="G1" fmla="+- 48336 0 0"/>
              <a:gd name="T0" fmla="*/ 2130653 w 2130653"/>
              <a:gd name="T1" fmla="*/ 1293520 h 1293520"/>
              <a:gd name="T2" fmla="*/ 0 w 2130653"/>
              <a:gd name="T3" fmla="*/ 1293520 h 1293520"/>
              <a:gd name="T4" fmla="*/ 0 w 2130653"/>
              <a:gd name="T5" fmla="*/ 0 h 1293520"/>
              <a:gd name="T6" fmla="*/ 2130653 w 2130653"/>
              <a:gd name="T7" fmla="*/ 0 h 1293520"/>
              <a:gd name="T8" fmla="*/ 2130653 w 2130653"/>
              <a:gd name="T9" fmla="*/ 1293520 h 1293520"/>
            </a:gdLst>
            <a:ahLst/>
            <a:cxnLst>
              <a:cxn ang="0">
                <a:pos x="T0" y="T1"/>
              </a:cxn>
              <a:cxn ang="0">
                <a:pos x="T2" y="T3"/>
              </a:cxn>
              <a:cxn ang="0">
                <a:pos x="T4" y="T5"/>
              </a:cxn>
              <a:cxn ang="0">
                <a:pos x="T6" y="T7"/>
              </a:cxn>
              <a:cxn ang="0">
                <a:pos x="T8" y="T9"/>
              </a:cxn>
            </a:cxnLst>
            <a:rect l="0" t="0" r="r" b="b"/>
            <a:pathLst>
              <a:path w="2130653" h="1293520">
                <a:moveTo>
                  <a:pt x="2130653" y="1293520"/>
                </a:moveTo>
                <a:lnTo>
                  <a:pt x="0" y="1293520"/>
                </a:lnTo>
                <a:lnTo>
                  <a:pt x="0" y="0"/>
                </a:lnTo>
                <a:lnTo>
                  <a:pt x="2130653" y="0"/>
                </a:lnTo>
                <a:lnTo>
                  <a:pt x="2130653" y="1293520"/>
                </a:lnTo>
                <a:close/>
              </a:path>
            </a:pathLst>
          </a:custGeom>
          <a:solidFill>
            <a:srgbClr val="939393"/>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 name="Rectangle 7"/>
          <p:cNvSpPr>
            <a:spLocks noChangeArrowheads="1"/>
          </p:cNvSpPr>
          <p:nvPr/>
        </p:nvSpPr>
        <p:spPr bwMode="auto">
          <a:xfrm>
            <a:off x="1529513" y="5265525"/>
            <a:ext cx="6009481" cy="8019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1" dirty="0" smtClean="0">
                <a:solidFill>
                  <a:srgbClr val="FFFFFF"/>
                </a:solidFill>
              </a:rPr>
              <a:t>Improved Response Time by 79%</a:t>
            </a:r>
          </a:p>
          <a:p>
            <a:pPr>
              <a:lnSpc>
                <a:spcPct val="10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1" dirty="0" smtClean="0">
                <a:solidFill>
                  <a:srgbClr val="FFFFFF"/>
                </a:solidFill>
              </a:rPr>
              <a:t>Improved Resolution Time on High Priority Items by 31%</a:t>
            </a:r>
            <a:endParaRPr lang="en-US" sz="2000" b="1" dirty="0">
              <a:solidFill>
                <a:srgbClr val="FFFFFF"/>
              </a:solidFill>
            </a:endParaRPr>
          </a:p>
        </p:txBody>
      </p:sp>
      <p:cxnSp>
        <p:nvCxnSpPr>
          <p:cNvPr id="10" name="Straight Connector 9"/>
          <p:cNvCxnSpPr/>
          <p:nvPr/>
        </p:nvCxnSpPr>
        <p:spPr>
          <a:xfrm>
            <a:off x="3071196" y="1676400"/>
            <a:ext cx="0" cy="343827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98738" y="1676400"/>
            <a:ext cx="0" cy="343827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7017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658" y="274638"/>
            <a:ext cx="8229600" cy="1143000"/>
          </a:xfrm>
        </p:spPr>
        <p:txBody>
          <a:bodyPr/>
          <a:lstStyle/>
          <a:p>
            <a:r>
              <a:rPr lang="en-US" dirty="0" smtClean="0"/>
              <a:t>Ontario, Canada</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4204" y="1713615"/>
            <a:ext cx="3842410" cy="5144384"/>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035156" y="1713615"/>
            <a:ext cx="5050302" cy="3772931"/>
          </a:xfrm>
          <a:prstGeom prst="rect">
            <a:avLst/>
          </a:prstGeom>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2332" y="5486546"/>
            <a:ext cx="7493126" cy="1371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C:\Users\indomitablehef\Desktop\deloitte.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34204" y="5486546"/>
            <a:ext cx="1498821" cy="959245"/>
          </a:xfrm>
          <a:prstGeom prst="rect">
            <a:avLst/>
          </a:prstGeom>
          <a:noFill/>
        </p:spPr>
      </p:pic>
      <p:cxnSp>
        <p:nvCxnSpPr>
          <p:cNvPr id="8" name="Straight Connector 7"/>
          <p:cNvCxnSpPr/>
          <p:nvPr/>
        </p:nvCxnSpPr>
        <p:spPr>
          <a:xfrm>
            <a:off x="1592332" y="5486546"/>
            <a:ext cx="0" cy="139402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34204" y="5486546"/>
            <a:ext cx="8951254"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34204" y="6445791"/>
            <a:ext cx="1458128" cy="412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43038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Thank You!</a:t>
            </a:r>
            <a:endParaRPr lang="en-US" dirty="0"/>
          </a:p>
        </p:txBody>
      </p:sp>
      <p:sp>
        <p:nvSpPr>
          <p:cNvPr id="3" name="Content Placeholder 2"/>
          <p:cNvSpPr>
            <a:spLocks noGrp="1"/>
          </p:cNvSpPr>
          <p:nvPr>
            <p:ph idx="1"/>
          </p:nvPr>
        </p:nvSpPr>
        <p:spPr/>
        <p:txBody>
          <a:bodyPr>
            <a:normAutofit/>
          </a:bodyPr>
          <a:lstStyle/>
          <a:p>
            <a:pPr algn="ctr">
              <a:buNone/>
            </a:pPr>
            <a:endParaRPr lang="en-US" sz="1000" dirty="0" smtClean="0"/>
          </a:p>
          <a:p>
            <a:pPr algn="ctr">
              <a:buNone/>
            </a:pPr>
            <a:endParaRPr lang="en-US" dirty="0" smtClean="0"/>
          </a:p>
          <a:p>
            <a:pPr algn="ctr">
              <a:buNone/>
            </a:pPr>
            <a:r>
              <a:rPr lang="en-US" sz="3500" dirty="0" smtClean="0"/>
              <a:t>More </a:t>
            </a:r>
            <a:r>
              <a:rPr lang="en-US" sz="3500" dirty="0"/>
              <a:t>about </a:t>
            </a:r>
            <a:r>
              <a:rPr lang="en-US" sz="3500" dirty="0" smtClean="0"/>
              <a:t>LeanKit &amp; Lean</a:t>
            </a:r>
            <a:endParaRPr lang="en-US" sz="3500" dirty="0"/>
          </a:p>
          <a:p>
            <a:pPr algn="ctr">
              <a:buNone/>
            </a:pPr>
            <a:endParaRPr lang="en-US" sz="1800" dirty="0"/>
          </a:p>
          <a:p>
            <a:pPr algn="ctr">
              <a:buNone/>
            </a:pPr>
            <a:r>
              <a:rPr lang="en-US" sz="4000" dirty="0">
                <a:hlinkClick r:id="rId2"/>
              </a:rPr>
              <a:t>www.LeanKit.com</a:t>
            </a:r>
            <a:endParaRPr lang="en-US" sz="4000" dirty="0"/>
          </a:p>
          <a:p>
            <a:pPr algn="ctr">
              <a:buNone/>
            </a:pPr>
            <a:r>
              <a:rPr lang="en-US" sz="2000" dirty="0" smtClean="0"/>
              <a:t>Be sure to check the blog</a:t>
            </a:r>
            <a:endParaRPr lang="en-US" sz="2000" dirty="0"/>
          </a:p>
        </p:txBody>
      </p:sp>
    </p:spTree>
    <p:extLst>
      <p:ext uri="{BB962C8B-B14F-4D97-AF65-F5344CB8AC3E}">
        <p14:creationId xmlns:p14="http://schemas.microsoft.com/office/powerpoint/2010/main" val="39242577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5448"/>
            <a:ext cx="8610600" cy="1252728"/>
          </a:xfrm>
        </p:spPr>
        <p:txBody>
          <a:bodyPr>
            <a:normAutofit fontScale="90000"/>
          </a:bodyPr>
          <a:lstStyle/>
          <a:p>
            <a:pPr algn="ctr"/>
            <a:r>
              <a:rPr lang="en-US" dirty="0"/>
              <a:t>“Back” of cards store additional info, </a:t>
            </a:r>
            <a:r>
              <a:rPr lang="en-US" dirty="0" smtClean="0"/>
              <a:t>comments, history, &amp; attachments</a:t>
            </a:r>
            <a:endParaRPr lang="en-US"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3" y="1603375"/>
            <a:ext cx="8778875" cy="464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p:nvPr/>
        </p:nvGrpSpPr>
        <p:grpSpPr>
          <a:xfrm>
            <a:off x="7048500" y="6245231"/>
            <a:ext cx="2166054" cy="617991"/>
            <a:chOff x="0" y="-1"/>
            <a:chExt cx="2166054" cy="617991"/>
          </a:xfrm>
        </p:grpSpPr>
        <p:pic>
          <p:nvPicPr>
            <p:cNvPr id="7" name="Picture 6" descr="LKK new logo.png"/>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5430" y1="45455" x2="15430" y2="45455"/>
                          <a14:foregroundMark x1="6528" y1="48760" x2="6528" y2="48760"/>
                          <a14:foregroundMark x1="7418" y1="33058" x2="7418" y2="33058"/>
                          <a14:foregroundMark x1="7715" y1="29752" x2="7715" y2="29752"/>
                          <a14:foregroundMark x1="11869" y1="24793" x2="11869" y2="24793"/>
                          <a14:foregroundMark x1="18694" y1="32231" x2="18694" y2="32231"/>
                          <a14:foregroundMark x1="23145" y1="49587" x2="23145" y2="49587"/>
                          <a14:foregroundMark x1="20178" y1="71901" x2="20178" y2="71901"/>
                          <a14:foregroundMark x1="14243" y1="71901" x2="14243" y2="71901"/>
                          <a14:foregroundMark x1="7715" y1="67769" x2="7715" y2="67769"/>
                          <a14:foregroundMark x1="11869" y1="52893" x2="11869" y2="52893"/>
                          <a14:foregroundMark x1="13056" y1="47107" x2="13056" y2="47107"/>
                          <a14:foregroundMark x1="28487" y1="33884" x2="28487" y2="33884"/>
                          <a14:foregroundMark x1="37389" y1="52893" x2="37389" y2="52893"/>
                          <a14:foregroundMark x1="48368" y1="51240" x2="48368" y2="51240"/>
                          <a14:foregroundMark x1="57567" y1="42149" x2="57567" y2="42149"/>
                          <a14:foregroundMark x1="79822" y1="38017" x2="79822" y2="38017"/>
                          <a14:foregroundMark x1="79525" y1="28926" x2="79525" y2="28926"/>
                          <a14:foregroundMark x1="88131" y1="42149" x2="88131" y2="42149"/>
                        </a14:backgroundRemoval>
                      </a14:imgEffect>
                    </a14:imgLayer>
                  </a14:imgProps>
                </a:ext>
                <a:ext uri="{28A0092B-C50C-407E-A947-70E740481C1C}">
                  <a14:useLocalDpi xmlns:a14="http://schemas.microsoft.com/office/drawing/2010/main" val="0"/>
                </a:ext>
              </a:extLst>
            </a:blip>
            <a:stretch>
              <a:fillRect/>
            </a:stretch>
          </p:blipFill>
          <p:spPr>
            <a:xfrm>
              <a:off x="0" y="-1"/>
              <a:ext cx="1676967" cy="602116"/>
            </a:xfrm>
            <a:prstGeom prst="rect">
              <a:avLst/>
            </a:prstGeom>
          </p:spPr>
        </p:pic>
        <p:sp>
          <p:nvSpPr>
            <p:cNvPr id="8" name="TextBox 7"/>
            <p:cNvSpPr txBox="1"/>
            <p:nvPr/>
          </p:nvSpPr>
          <p:spPr>
            <a:xfrm>
              <a:off x="623222" y="340991"/>
              <a:ext cx="1542832" cy="276999"/>
            </a:xfrm>
            <a:prstGeom prst="rect">
              <a:avLst/>
            </a:prstGeom>
            <a:noFill/>
            <a:ln>
              <a:noFill/>
            </a:ln>
          </p:spPr>
          <p:txBody>
            <a:bodyPr wrap="square" rtlCol="0">
              <a:spAutoFit/>
            </a:bodyPr>
            <a:lstStyle/>
            <a:p>
              <a:r>
                <a:rPr lang="en-US" sz="1200" b="1" i="1" dirty="0" smtClean="0">
                  <a:solidFill>
                    <a:srgbClr val="063E6C"/>
                  </a:solidFill>
                  <a:latin typeface="Century Gothic"/>
                  <a:cs typeface="Century Gothic"/>
                </a:rPr>
                <a:t>Enterprise Kanban</a:t>
              </a:r>
              <a:endParaRPr lang="en-US" sz="1200" b="1" i="1" dirty="0">
                <a:solidFill>
                  <a:srgbClr val="063E6C"/>
                </a:solidFill>
                <a:latin typeface="Century Gothic"/>
                <a:cs typeface="Century Gothic"/>
              </a:endParaRPr>
            </a:p>
          </p:txBody>
        </p:sp>
      </p:grpSp>
    </p:spTree>
    <p:extLst>
      <p:ext uri="{BB962C8B-B14F-4D97-AF65-F5344CB8AC3E}">
        <p14:creationId xmlns:p14="http://schemas.microsoft.com/office/powerpoint/2010/main" val="27994616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5448"/>
            <a:ext cx="8610600" cy="1252728"/>
          </a:xfrm>
        </p:spPr>
        <p:txBody>
          <a:bodyPr>
            <a:normAutofit fontScale="90000"/>
          </a:bodyPr>
          <a:lstStyle/>
          <a:p>
            <a:pPr algn="ctr"/>
            <a:r>
              <a:rPr lang="en-US" dirty="0" smtClean="0"/>
              <a:t>Visual editor can model any process </a:t>
            </a:r>
            <a:br>
              <a:rPr lang="en-US" dirty="0" smtClean="0"/>
            </a:br>
            <a:r>
              <a:rPr lang="en-US" dirty="0" smtClean="0"/>
              <a:t>Template library stores best practices</a:t>
            </a:r>
            <a:endParaRPr lang="en-US"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33400" y="1524000"/>
            <a:ext cx="8115300" cy="4721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p:nvPr/>
        </p:nvGrpSpPr>
        <p:grpSpPr>
          <a:xfrm>
            <a:off x="7048500" y="6245231"/>
            <a:ext cx="2166054" cy="617991"/>
            <a:chOff x="0" y="-1"/>
            <a:chExt cx="2166054" cy="617991"/>
          </a:xfrm>
        </p:grpSpPr>
        <p:pic>
          <p:nvPicPr>
            <p:cNvPr id="7" name="Picture 6" descr="LKK new logo.png"/>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5430" y1="45455" x2="15430" y2="45455"/>
                          <a14:foregroundMark x1="6528" y1="48760" x2="6528" y2="48760"/>
                          <a14:foregroundMark x1="7418" y1="33058" x2="7418" y2="33058"/>
                          <a14:foregroundMark x1="7715" y1="29752" x2="7715" y2="29752"/>
                          <a14:foregroundMark x1="11869" y1="24793" x2="11869" y2="24793"/>
                          <a14:foregroundMark x1="18694" y1="32231" x2="18694" y2="32231"/>
                          <a14:foregroundMark x1="23145" y1="49587" x2="23145" y2="49587"/>
                          <a14:foregroundMark x1="20178" y1="71901" x2="20178" y2="71901"/>
                          <a14:foregroundMark x1="14243" y1="71901" x2="14243" y2="71901"/>
                          <a14:foregroundMark x1="7715" y1="67769" x2="7715" y2="67769"/>
                          <a14:foregroundMark x1="11869" y1="52893" x2="11869" y2="52893"/>
                          <a14:foregroundMark x1="13056" y1="47107" x2="13056" y2="47107"/>
                          <a14:foregroundMark x1="28487" y1="33884" x2="28487" y2="33884"/>
                          <a14:foregroundMark x1="37389" y1="52893" x2="37389" y2="52893"/>
                          <a14:foregroundMark x1="48368" y1="51240" x2="48368" y2="51240"/>
                          <a14:foregroundMark x1="57567" y1="42149" x2="57567" y2="42149"/>
                          <a14:foregroundMark x1="79822" y1="38017" x2="79822" y2="38017"/>
                          <a14:foregroundMark x1="79525" y1="28926" x2="79525" y2="28926"/>
                          <a14:foregroundMark x1="88131" y1="42149" x2="88131" y2="42149"/>
                        </a14:backgroundRemoval>
                      </a14:imgEffect>
                    </a14:imgLayer>
                  </a14:imgProps>
                </a:ext>
                <a:ext uri="{28A0092B-C50C-407E-A947-70E740481C1C}">
                  <a14:useLocalDpi xmlns:a14="http://schemas.microsoft.com/office/drawing/2010/main" val="0"/>
                </a:ext>
              </a:extLst>
            </a:blip>
            <a:stretch>
              <a:fillRect/>
            </a:stretch>
          </p:blipFill>
          <p:spPr>
            <a:xfrm>
              <a:off x="0" y="-1"/>
              <a:ext cx="1676967" cy="602116"/>
            </a:xfrm>
            <a:prstGeom prst="rect">
              <a:avLst/>
            </a:prstGeom>
          </p:spPr>
        </p:pic>
        <p:sp>
          <p:nvSpPr>
            <p:cNvPr id="8" name="TextBox 7"/>
            <p:cNvSpPr txBox="1"/>
            <p:nvPr/>
          </p:nvSpPr>
          <p:spPr>
            <a:xfrm>
              <a:off x="623222" y="340991"/>
              <a:ext cx="1542832" cy="276999"/>
            </a:xfrm>
            <a:prstGeom prst="rect">
              <a:avLst/>
            </a:prstGeom>
            <a:noFill/>
            <a:ln>
              <a:noFill/>
            </a:ln>
          </p:spPr>
          <p:txBody>
            <a:bodyPr wrap="square" rtlCol="0">
              <a:spAutoFit/>
            </a:bodyPr>
            <a:lstStyle/>
            <a:p>
              <a:r>
                <a:rPr lang="en-US" sz="1200" b="1" i="1" dirty="0" smtClean="0">
                  <a:solidFill>
                    <a:srgbClr val="063E6C"/>
                  </a:solidFill>
                  <a:latin typeface="Century Gothic"/>
                  <a:cs typeface="Century Gothic"/>
                </a:rPr>
                <a:t>Enterprise Kanban</a:t>
              </a:r>
              <a:endParaRPr lang="en-US" sz="1200" b="1" i="1" dirty="0">
                <a:solidFill>
                  <a:srgbClr val="063E6C"/>
                </a:solidFill>
                <a:latin typeface="Century Gothic"/>
                <a:cs typeface="Century Gothic"/>
              </a:endParaRPr>
            </a:p>
          </p:txBody>
        </p:sp>
      </p:grpSp>
    </p:spTree>
    <p:extLst>
      <p:ext uri="{BB962C8B-B14F-4D97-AF65-F5344CB8AC3E}">
        <p14:creationId xmlns:p14="http://schemas.microsoft.com/office/powerpoint/2010/main" val="35180512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5448"/>
            <a:ext cx="8458200" cy="1252728"/>
          </a:xfrm>
        </p:spPr>
        <p:txBody>
          <a:bodyPr>
            <a:normAutofit fontScale="90000"/>
          </a:bodyPr>
          <a:lstStyle/>
          <a:p>
            <a:pPr algn="ctr"/>
            <a:r>
              <a:rPr lang="en-US" dirty="0" smtClean="0"/>
              <a:t>Cumulative flow shows bottlenecks</a:t>
            </a:r>
            <a:br>
              <a:rPr lang="en-US" dirty="0" smtClean="0"/>
            </a:br>
            <a:r>
              <a:rPr lang="en-US" dirty="0" smtClean="0"/>
              <a:t>Burn-up tests deadline feasibility</a:t>
            </a:r>
            <a:endParaRPr lang="en-US" dirty="0"/>
          </a:p>
        </p:txBody>
      </p:sp>
      <p:pic>
        <p:nvPicPr>
          <p:cNvPr id="4403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81000" y="1630402"/>
            <a:ext cx="8417762" cy="3809999"/>
          </a:xfrm>
          <a:prstGeom prst="rect">
            <a:avLst/>
          </a:prstGeom>
          <a:noFill/>
          <a:ln w="9525">
            <a:noFill/>
            <a:miter lim="800000"/>
            <a:headEnd/>
            <a:tailEnd/>
          </a:ln>
        </p:spPr>
      </p:pic>
      <p:sp>
        <p:nvSpPr>
          <p:cNvPr id="5" name="Rounded Rectangle 4"/>
          <p:cNvSpPr/>
          <p:nvPr/>
        </p:nvSpPr>
        <p:spPr>
          <a:xfrm>
            <a:off x="1716660" y="5523794"/>
            <a:ext cx="5426016" cy="877006"/>
          </a:xfrm>
          <a:prstGeom prst="roundRect">
            <a:avLst/>
          </a:prstGeom>
          <a:solidFill>
            <a:schemeClr val="tx2">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t>Not based on estimates or percent complete – just card moves</a:t>
            </a:r>
            <a:endParaRPr lang="en-US" sz="2800" dirty="0"/>
          </a:p>
        </p:txBody>
      </p:sp>
      <p:grpSp>
        <p:nvGrpSpPr>
          <p:cNvPr id="7" name="Group 6"/>
          <p:cNvGrpSpPr/>
          <p:nvPr/>
        </p:nvGrpSpPr>
        <p:grpSpPr>
          <a:xfrm>
            <a:off x="7048500" y="6245231"/>
            <a:ext cx="2166054" cy="617991"/>
            <a:chOff x="0" y="-1"/>
            <a:chExt cx="2166054" cy="617991"/>
          </a:xfrm>
        </p:grpSpPr>
        <p:pic>
          <p:nvPicPr>
            <p:cNvPr id="8" name="Picture 7" descr="LKK new logo.png"/>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5430" y1="45455" x2="15430" y2="45455"/>
                          <a14:foregroundMark x1="6528" y1="48760" x2="6528" y2="48760"/>
                          <a14:foregroundMark x1="7418" y1="33058" x2="7418" y2="33058"/>
                          <a14:foregroundMark x1="7715" y1="29752" x2="7715" y2="29752"/>
                          <a14:foregroundMark x1="11869" y1="24793" x2="11869" y2="24793"/>
                          <a14:foregroundMark x1="18694" y1="32231" x2="18694" y2="32231"/>
                          <a14:foregroundMark x1="23145" y1="49587" x2="23145" y2="49587"/>
                          <a14:foregroundMark x1="20178" y1="71901" x2="20178" y2="71901"/>
                          <a14:foregroundMark x1="14243" y1="71901" x2="14243" y2="71901"/>
                          <a14:foregroundMark x1="7715" y1="67769" x2="7715" y2="67769"/>
                          <a14:foregroundMark x1="11869" y1="52893" x2="11869" y2="52893"/>
                          <a14:foregroundMark x1="13056" y1="47107" x2="13056" y2="47107"/>
                          <a14:foregroundMark x1="28487" y1="33884" x2="28487" y2="33884"/>
                          <a14:foregroundMark x1="37389" y1="52893" x2="37389" y2="52893"/>
                          <a14:foregroundMark x1="48368" y1="51240" x2="48368" y2="51240"/>
                          <a14:foregroundMark x1="57567" y1="42149" x2="57567" y2="42149"/>
                          <a14:foregroundMark x1="79822" y1="38017" x2="79822" y2="38017"/>
                          <a14:foregroundMark x1="79525" y1="28926" x2="79525" y2="28926"/>
                          <a14:foregroundMark x1="88131" y1="42149" x2="88131" y2="42149"/>
                        </a14:backgroundRemoval>
                      </a14:imgEffect>
                    </a14:imgLayer>
                  </a14:imgProps>
                </a:ext>
                <a:ext uri="{28A0092B-C50C-407E-A947-70E740481C1C}">
                  <a14:useLocalDpi xmlns:a14="http://schemas.microsoft.com/office/drawing/2010/main" val="0"/>
                </a:ext>
              </a:extLst>
            </a:blip>
            <a:stretch>
              <a:fillRect/>
            </a:stretch>
          </p:blipFill>
          <p:spPr>
            <a:xfrm>
              <a:off x="0" y="-1"/>
              <a:ext cx="1676967" cy="602116"/>
            </a:xfrm>
            <a:prstGeom prst="rect">
              <a:avLst/>
            </a:prstGeom>
          </p:spPr>
        </p:pic>
        <p:sp>
          <p:nvSpPr>
            <p:cNvPr id="9" name="TextBox 8"/>
            <p:cNvSpPr txBox="1"/>
            <p:nvPr/>
          </p:nvSpPr>
          <p:spPr>
            <a:xfrm>
              <a:off x="623222" y="340991"/>
              <a:ext cx="1542832" cy="276999"/>
            </a:xfrm>
            <a:prstGeom prst="rect">
              <a:avLst/>
            </a:prstGeom>
            <a:noFill/>
            <a:ln>
              <a:noFill/>
            </a:ln>
          </p:spPr>
          <p:txBody>
            <a:bodyPr wrap="square" rtlCol="0">
              <a:spAutoFit/>
            </a:bodyPr>
            <a:lstStyle/>
            <a:p>
              <a:r>
                <a:rPr lang="en-US" sz="1200" b="1" i="1" dirty="0" smtClean="0">
                  <a:solidFill>
                    <a:srgbClr val="063E6C"/>
                  </a:solidFill>
                  <a:latin typeface="Century Gothic"/>
                  <a:cs typeface="Century Gothic"/>
                </a:rPr>
                <a:t>Enterprise Kanban</a:t>
              </a:r>
              <a:endParaRPr lang="en-US" sz="1200" b="1" i="1" dirty="0">
                <a:solidFill>
                  <a:srgbClr val="063E6C"/>
                </a:solidFill>
                <a:latin typeface="Century Gothic"/>
                <a:cs typeface="Century Gothic"/>
              </a:endParaRPr>
            </a:p>
          </p:txBody>
        </p:sp>
      </p:grpSp>
    </p:spTree>
    <p:extLst>
      <p:ext uri="{BB962C8B-B14F-4D97-AF65-F5344CB8AC3E}">
        <p14:creationId xmlns:p14="http://schemas.microsoft.com/office/powerpoint/2010/main" val="4662496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Traditional “waterfall” planning depends on predicting the future</a:t>
            </a:r>
            <a:endParaRPr lang="en-US" dirty="0"/>
          </a:p>
        </p:txBody>
      </p:sp>
      <p:sp>
        <p:nvSpPr>
          <p:cNvPr id="4" name="Rectangle 3"/>
          <p:cNvSpPr/>
          <p:nvPr/>
        </p:nvSpPr>
        <p:spPr>
          <a:xfrm>
            <a:off x="304800" y="1903686"/>
            <a:ext cx="1905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Requirements</a:t>
            </a:r>
            <a:endParaRPr lang="en-US" dirty="0"/>
          </a:p>
        </p:txBody>
      </p:sp>
      <p:sp>
        <p:nvSpPr>
          <p:cNvPr id="7" name="Rectangle 6"/>
          <p:cNvSpPr/>
          <p:nvPr/>
        </p:nvSpPr>
        <p:spPr>
          <a:xfrm>
            <a:off x="2225566" y="2667000"/>
            <a:ext cx="2133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Design</a:t>
            </a:r>
            <a:endParaRPr lang="en-US" dirty="0"/>
          </a:p>
        </p:txBody>
      </p:sp>
      <p:sp>
        <p:nvSpPr>
          <p:cNvPr id="8" name="Rectangle 7"/>
          <p:cNvSpPr/>
          <p:nvPr/>
        </p:nvSpPr>
        <p:spPr>
          <a:xfrm>
            <a:off x="4359166" y="34290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a:t>
            </a:r>
            <a:endParaRPr lang="en-US" dirty="0"/>
          </a:p>
        </p:txBody>
      </p:sp>
      <p:sp>
        <p:nvSpPr>
          <p:cNvPr id="12" name="Rectangle 11"/>
          <p:cNvSpPr/>
          <p:nvPr/>
        </p:nvSpPr>
        <p:spPr>
          <a:xfrm>
            <a:off x="6416566" y="42672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a:t>
            </a:r>
            <a:endParaRPr lang="en-US" dirty="0"/>
          </a:p>
        </p:txBody>
      </p:sp>
      <p:cxnSp>
        <p:nvCxnSpPr>
          <p:cNvPr id="13" name="Elbow Connector 12"/>
          <p:cNvCxnSpPr>
            <a:stCxn id="4" idx="2"/>
            <a:endCxn id="7" idx="1"/>
          </p:cNvCxnSpPr>
          <p:nvPr/>
        </p:nvCxnSpPr>
        <p:spPr>
          <a:xfrm rot="16200000" flipH="1">
            <a:off x="1493126" y="2201260"/>
            <a:ext cx="496614" cy="96826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rot="16200000" flipH="1">
            <a:off x="3626726" y="2964574"/>
            <a:ext cx="496614" cy="96826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rot="16200000" flipH="1">
            <a:off x="5684126" y="3763360"/>
            <a:ext cx="496614" cy="96826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1066800" y="5062184"/>
            <a:ext cx="6629400" cy="990600"/>
          </a:xfrm>
          <a:prstGeom prst="roundRect">
            <a:avLst/>
          </a:prstGeom>
          <a:solidFill>
            <a:schemeClr val="tx2">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t>But change is a given. We can’t control it.</a:t>
            </a:r>
          </a:p>
          <a:p>
            <a:pPr algn="ctr"/>
            <a:r>
              <a:rPr lang="en-US" sz="2800" dirty="0" smtClean="0"/>
              <a:t>Plan for bad changes. Embrace good ones</a:t>
            </a:r>
            <a:endParaRPr lang="en-US" sz="2800" dirty="0"/>
          </a:p>
        </p:txBody>
      </p:sp>
      <p:cxnSp>
        <p:nvCxnSpPr>
          <p:cNvPr id="20" name="Straight Arrow Connector 19"/>
          <p:cNvCxnSpPr/>
          <p:nvPr/>
        </p:nvCxnSpPr>
        <p:spPr>
          <a:xfrm>
            <a:off x="304800" y="1600200"/>
            <a:ext cx="86868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1" name="TextBox 20"/>
          <p:cNvSpPr txBox="1"/>
          <p:nvPr/>
        </p:nvSpPr>
        <p:spPr>
          <a:xfrm>
            <a:off x="3390901" y="1764268"/>
            <a:ext cx="2541532" cy="523220"/>
          </a:xfrm>
          <a:prstGeom prst="rect">
            <a:avLst/>
          </a:prstGeom>
          <a:noFill/>
        </p:spPr>
        <p:txBody>
          <a:bodyPr wrap="square" rtlCol="0">
            <a:spAutoFit/>
          </a:bodyPr>
          <a:lstStyle/>
          <a:p>
            <a:r>
              <a:rPr lang="en-US" sz="2800" b="1" dirty="0" smtClean="0"/>
              <a:t>18+ months?!</a:t>
            </a:r>
            <a:endParaRPr lang="en-US" sz="2800" b="1" dirty="0"/>
          </a:p>
        </p:txBody>
      </p:sp>
      <p:grpSp>
        <p:nvGrpSpPr>
          <p:cNvPr id="15" name="Group 14"/>
          <p:cNvGrpSpPr/>
          <p:nvPr/>
        </p:nvGrpSpPr>
        <p:grpSpPr>
          <a:xfrm>
            <a:off x="7048500" y="6245231"/>
            <a:ext cx="2166054" cy="617991"/>
            <a:chOff x="0" y="-1"/>
            <a:chExt cx="2166054" cy="617991"/>
          </a:xfrm>
        </p:grpSpPr>
        <p:pic>
          <p:nvPicPr>
            <p:cNvPr id="19" name="Picture 18" descr="LKK new logo.png"/>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15430" y1="45455" x2="15430" y2="45455"/>
                          <a14:foregroundMark x1="6528" y1="48760" x2="6528" y2="48760"/>
                          <a14:foregroundMark x1="7418" y1="33058" x2="7418" y2="33058"/>
                          <a14:foregroundMark x1="7715" y1="29752" x2="7715" y2="29752"/>
                          <a14:foregroundMark x1="11869" y1="24793" x2="11869" y2="24793"/>
                          <a14:foregroundMark x1="18694" y1="32231" x2="18694" y2="32231"/>
                          <a14:foregroundMark x1="23145" y1="49587" x2="23145" y2="49587"/>
                          <a14:foregroundMark x1="20178" y1="71901" x2="20178" y2="71901"/>
                          <a14:foregroundMark x1="14243" y1="71901" x2="14243" y2="71901"/>
                          <a14:foregroundMark x1="7715" y1="67769" x2="7715" y2="67769"/>
                          <a14:foregroundMark x1="11869" y1="52893" x2="11869" y2="52893"/>
                          <a14:foregroundMark x1="13056" y1="47107" x2="13056" y2="47107"/>
                          <a14:foregroundMark x1="28487" y1="33884" x2="28487" y2="33884"/>
                          <a14:foregroundMark x1="37389" y1="52893" x2="37389" y2="52893"/>
                          <a14:foregroundMark x1="48368" y1="51240" x2="48368" y2="51240"/>
                          <a14:foregroundMark x1="57567" y1="42149" x2="57567" y2="42149"/>
                          <a14:foregroundMark x1="79822" y1="38017" x2="79822" y2="38017"/>
                          <a14:foregroundMark x1="79525" y1="28926" x2="79525" y2="28926"/>
                          <a14:foregroundMark x1="88131" y1="42149" x2="88131" y2="42149"/>
                        </a14:backgroundRemoval>
                      </a14:imgEffect>
                    </a14:imgLayer>
                  </a14:imgProps>
                </a:ext>
                <a:ext uri="{28A0092B-C50C-407E-A947-70E740481C1C}">
                  <a14:useLocalDpi xmlns:a14="http://schemas.microsoft.com/office/drawing/2010/main" val="0"/>
                </a:ext>
              </a:extLst>
            </a:blip>
            <a:stretch>
              <a:fillRect/>
            </a:stretch>
          </p:blipFill>
          <p:spPr>
            <a:xfrm>
              <a:off x="0" y="-1"/>
              <a:ext cx="1676967" cy="602116"/>
            </a:xfrm>
            <a:prstGeom prst="rect">
              <a:avLst/>
            </a:prstGeom>
          </p:spPr>
        </p:pic>
        <p:sp>
          <p:nvSpPr>
            <p:cNvPr id="22" name="TextBox 21"/>
            <p:cNvSpPr txBox="1"/>
            <p:nvPr/>
          </p:nvSpPr>
          <p:spPr>
            <a:xfrm>
              <a:off x="623222" y="340991"/>
              <a:ext cx="1542832" cy="276999"/>
            </a:xfrm>
            <a:prstGeom prst="rect">
              <a:avLst/>
            </a:prstGeom>
            <a:noFill/>
            <a:ln>
              <a:noFill/>
            </a:ln>
          </p:spPr>
          <p:txBody>
            <a:bodyPr wrap="square" rtlCol="0">
              <a:spAutoFit/>
            </a:bodyPr>
            <a:lstStyle/>
            <a:p>
              <a:r>
                <a:rPr lang="en-US" sz="1200" b="1" i="1" dirty="0" smtClean="0">
                  <a:solidFill>
                    <a:srgbClr val="063E6C"/>
                  </a:solidFill>
                  <a:latin typeface="Century Gothic"/>
                  <a:cs typeface="Century Gothic"/>
                </a:rPr>
                <a:t>Enterprise Kanban</a:t>
              </a:r>
              <a:endParaRPr lang="en-US" sz="1200" b="1" i="1" dirty="0">
                <a:solidFill>
                  <a:srgbClr val="063E6C"/>
                </a:solidFill>
                <a:latin typeface="Century Gothic"/>
                <a:cs typeface="Century Gothic"/>
              </a:endParaRPr>
            </a:p>
          </p:txBody>
        </p:sp>
      </p:grpSp>
    </p:spTree>
    <p:extLst>
      <p:ext uri="{BB962C8B-B14F-4D97-AF65-F5344CB8AC3E}">
        <p14:creationId xmlns:p14="http://schemas.microsoft.com/office/powerpoint/2010/main" val="33147068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5448"/>
            <a:ext cx="8458200" cy="1252728"/>
          </a:xfrm>
        </p:spPr>
        <p:txBody>
          <a:bodyPr>
            <a:normAutofit fontScale="90000"/>
          </a:bodyPr>
          <a:lstStyle/>
          <a:p>
            <a:pPr algn="ctr"/>
            <a:r>
              <a:rPr lang="en-US" dirty="0" smtClean="0"/>
              <a:t>Measuring cycle time determines capability, establishes SLAs</a:t>
            </a:r>
            <a:endParaRPr lang="en-US"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57200" y="1676400"/>
            <a:ext cx="8382000" cy="311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ounded Rectangle 6"/>
          <p:cNvSpPr/>
          <p:nvPr/>
        </p:nvSpPr>
        <p:spPr>
          <a:xfrm>
            <a:off x="1219200" y="4945062"/>
            <a:ext cx="6781800" cy="990600"/>
          </a:xfrm>
          <a:prstGeom prst="roundRect">
            <a:avLst/>
          </a:prstGeom>
          <a:solidFill>
            <a:schemeClr val="tx2">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t>In time, better decomposition &amp; effective categorization can replace estimating</a:t>
            </a:r>
            <a:endParaRPr lang="en-US" sz="2800" dirty="0"/>
          </a:p>
        </p:txBody>
      </p:sp>
      <p:grpSp>
        <p:nvGrpSpPr>
          <p:cNvPr id="8" name="Group 7"/>
          <p:cNvGrpSpPr/>
          <p:nvPr/>
        </p:nvGrpSpPr>
        <p:grpSpPr>
          <a:xfrm>
            <a:off x="7048500" y="6245231"/>
            <a:ext cx="2166054" cy="617991"/>
            <a:chOff x="0" y="-1"/>
            <a:chExt cx="2166054" cy="617991"/>
          </a:xfrm>
        </p:grpSpPr>
        <p:pic>
          <p:nvPicPr>
            <p:cNvPr id="9" name="Picture 8" descr="LKK new logo.png"/>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5430" y1="45455" x2="15430" y2="45455"/>
                          <a14:foregroundMark x1="6528" y1="48760" x2="6528" y2="48760"/>
                          <a14:foregroundMark x1="7418" y1="33058" x2="7418" y2="33058"/>
                          <a14:foregroundMark x1="7715" y1="29752" x2="7715" y2="29752"/>
                          <a14:foregroundMark x1="11869" y1="24793" x2="11869" y2="24793"/>
                          <a14:foregroundMark x1="18694" y1="32231" x2="18694" y2="32231"/>
                          <a14:foregroundMark x1="23145" y1="49587" x2="23145" y2="49587"/>
                          <a14:foregroundMark x1="20178" y1="71901" x2="20178" y2="71901"/>
                          <a14:foregroundMark x1="14243" y1="71901" x2="14243" y2="71901"/>
                          <a14:foregroundMark x1="7715" y1="67769" x2="7715" y2="67769"/>
                          <a14:foregroundMark x1="11869" y1="52893" x2="11869" y2="52893"/>
                          <a14:foregroundMark x1="13056" y1="47107" x2="13056" y2="47107"/>
                          <a14:foregroundMark x1="28487" y1="33884" x2="28487" y2="33884"/>
                          <a14:foregroundMark x1="37389" y1="52893" x2="37389" y2="52893"/>
                          <a14:foregroundMark x1="48368" y1="51240" x2="48368" y2="51240"/>
                          <a14:foregroundMark x1="57567" y1="42149" x2="57567" y2="42149"/>
                          <a14:foregroundMark x1="79822" y1="38017" x2="79822" y2="38017"/>
                          <a14:foregroundMark x1="79525" y1="28926" x2="79525" y2="28926"/>
                          <a14:foregroundMark x1="88131" y1="42149" x2="88131" y2="42149"/>
                        </a14:backgroundRemoval>
                      </a14:imgEffect>
                    </a14:imgLayer>
                  </a14:imgProps>
                </a:ext>
                <a:ext uri="{28A0092B-C50C-407E-A947-70E740481C1C}">
                  <a14:useLocalDpi xmlns:a14="http://schemas.microsoft.com/office/drawing/2010/main" val="0"/>
                </a:ext>
              </a:extLst>
            </a:blip>
            <a:stretch>
              <a:fillRect/>
            </a:stretch>
          </p:blipFill>
          <p:spPr>
            <a:xfrm>
              <a:off x="0" y="-1"/>
              <a:ext cx="1676967" cy="602116"/>
            </a:xfrm>
            <a:prstGeom prst="rect">
              <a:avLst/>
            </a:prstGeom>
          </p:spPr>
        </p:pic>
        <p:sp>
          <p:nvSpPr>
            <p:cNvPr id="10" name="TextBox 9"/>
            <p:cNvSpPr txBox="1"/>
            <p:nvPr/>
          </p:nvSpPr>
          <p:spPr>
            <a:xfrm>
              <a:off x="623222" y="340991"/>
              <a:ext cx="1542832" cy="276999"/>
            </a:xfrm>
            <a:prstGeom prst="rect">
              <a:avLst/>
            </a:prstGeom>
            <a:noFill/>
            <a:ln>
              <a:noFill/>
            </a:ln>
          </p:spPr>
          <p:txBody>
            <a:bodyPr wrap="square" rtlCol="0">
              <a:spAutoFit/>
            </a:bodyPr>
            <a:lstStyle/>
            <a:p>
              <a:r>
                <a:rPr lang="en-US" sz="1200" b="1" i="1" dirty="0" smtClean="0">
                  <a:solidFill>
                    <a:srgbClr val="063E6C"/>
                  </a:solidFill>
                  <a:latin typeface="Century Gothic"/>
                  <a:cs typeface="Century Gothic"/>
                </a:rPr>
                <a:t>Enterprise Kanban</a:t>
              </a:r>
              <a:endParaRPr lang="en-US" sz="1200" b="1" i="1" dirty="0">
                <a:solidFill>
                  <a:srgbClr val="063E6C"/>
                </a:solidFill>
                <a:latin typeface="Century Gothic"/>
                <a:cs typeface="Century Gothic"/>
              </a:endParaRPr>
            </a:p>
          </p:txBody>
        </p:sp>
      </p:grpSp>
    </p:spTree>
    <p:extLst>
      <p:ext uri="{BB962C8B-B14F-4D97-AF65-F5344CB8AC3E}">
        <p14:creationId xmlns:p14="http://schemas.microsoft.com/office/powerpoint/2010/main" val="2048921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5448"/>
            <a:ext cx="8458200" cy="1252728"/>
          </a:xfrm>
        </p:spPr>
        <p:txBody>
          <a:bodyPr>
            <a:normAutofit fontScale="90000"/>
          </a:bodyPr>
          <a:lstStyle/>
          <a:p>
            <a:pPr algn="ctr"/>
            <a:r>
              <a:rPr lang="en-US" dirty="0" smtClean="0"/>
              <a:t>Being fast is great, but how reliable is your delivery? Do changes help?</a:t>
            </a:r>
            <a:endParaRPr lang="en-US" dirty="0"/>
          </a:p>
        </p:txBody>
      </p:sp>
      <p:pic>
        <p:nvPicPr>
          <p:cNvPr id="50177"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81000" y="1853184"/>
            <a:ext cx="8330653" cy="3633216"/>
          </a:xfrm>
          <a:prstGeom prst="rect">
            <a:avLst/>
          </a:prstGeom>
          <a:noFill/>
          <a:ln w="9525">
            <a:noFill/>
            <a:miter lim="800000"/>
            <a:headEnd/>
            <a:tailEnd/>
          </a:ln>
        </p:spPr>
      </p:pic>
      <p:grpSp>
        <p:nvGrpSpPr>
          <p:cNvPr id="5" name="Group 4"/>
          <p:cNvGrpSpPr/>
          <p:nvPr/>
        </p:nvGrpSpPr>
        <p:grpSpPr>
          <a:xfrm>
            <a:off x="7048500" y="6245231"/>
            <a:ext cx="2166054" cy="617991"/>
            <a:chOff x="0" y="-1"/>
            <a:chExt cx="2166054" cy="617991"/>
          </a:xfrm>
        </p:grpSpPr>
        <p:pic>
          <p:nvPicPr>
            <p:cNvPr id="7" name="Picture 6" descr="LKK new logo.png"/>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5430" y1="45455" x2="15430" y2="45455"/>
                          <a14:foregroundMark x1="6528" y1="48760" x2="6528" y2="48760"/>
                          <a14:foregroundMark x1="7418" y1="33058" x2="7418" y2="33058"/>
                          <a14:foregroundMark x1="7715" y1="29752" x2="7715" y2="29752"/>
                          <a14:foregroundMark x1="11869" y1="24793" x2="11869" y2="24793"/>
                          <a14:foregroundMark x1="18694" y1="32231" x2="18694" y2="32231"/>
                          <a14:foregroundMark x1="23145" y1="49587" x2="23145" y2="49587"/>
                          <a14:foregroundMark x1="20178" y1="71901" x2="20178" y2="71901"/>
                          <a14:foregroundMark x1="14243" y1="71901" x2="14243" y2="71901"/>
                          <a14:foregroundMark x1="7715" y1="67769" x2="7715" y2="67769"/>
                          <a14:foregroundMark x1="11869" y1="52893" x2="11869" y2="52893"/>
                          <a14:foregroundMark x1="13056" y1="47107" x2="13056" y2="47107"/>
                          <a14:foregroundMark x1="28487" y1="33884" x2="28487" y2="33884"/>
                          <a14:foregroundMark x1="37389" y1="52893" x2="37389" y2="52893"/>
                          <a14:foregroundMark x1="48368" y1="51240" x2="48368" y2="51240"/>
                          <a14:foregroundMark x1="57567" y1="42149" x2="57567" y2="42149"/>
                          <a14:foregroundMark x1="79822" y1="38017" x2="79822" y2="38017"/>
                          <a14:foregroundMark x1="79525" y1="28926" x2="79525" y2="28926"/>
                          <a14:foregroundMark x1="88131" y1="42149" x2="88131" y2="42149"/>
                        </a14:backgroundRemoval>
                      </a14:imgEffect>
                    </a14:imgLayer>
                  </a14:imgProps>
                </a:ext>
                <a:ext uri="{28A0092B-C50C-407E-A947-70E740481C1C}">
                  <a14:useLocalDpi xmlns:a14="http://schemas.microsoft.com/office/drawing/2010/main" val="0"/>
                </a:ext>
              </a:extLst>
            </a:blip>
            <a:stretch>
              <a:fillRect/>
            </a:stretch>
          </p:blipFill>
          <p:spPr>
            <a:xfrm>
              <a:off x="0" y="-1"/>
              <a:ext cx="1676967" cy="602116"/>
            </a:xfrm>
            <a:prstGeom prst="rect">
              <a:avLst/>
            </a:prstGeom>
          </p:spPr>
        </p:pic>
        <p:sp>
          <p:nvSpPr>
            <p:cNvPr id="8" name="TextBox 7"/>
            <p:cNvSpPr txBox="1"/>
            <p:nvPr/>
          </p:nvSpPr>
          <p:spPr>
            <a:xfrm>
              <a:off x="623222" y="340991"/>
              <a:ext cx="1542832" cy="276999"/>
            </a:xfrm>
            <a:prstGeom prst="rect">
              <a:avLst/>
            </a:prstGeom>
            <a:noFill/>
            <a:ln>
              <a:noFill/>
            </a:ln>
          </p:spPr>
          <p:txBody>
            <a:bodyPr wrap="square" rtlCol="0">
              <a:spAutoFit/>
            </a:bodyPr>
            <a:lstStyle/>
            <a:p>
              <a:r>
                <a:rPr lang="en-US" sz="1200" b="1" i="1" dirty="0" smtClean="0">
                  <a:solidFill>
                    <a:srgbClr val="063E6C"/>
                  </a:solidFill>
                  <a:latin typeface="Century Gothic"/>
                  <a:cs typeface="Century Gothic"/>
                </a:rPr>
                <a:t>Enterprise Kanban</a:t>
              </a:r>
              <a:endParaRPr lang="en-US" sz="1200" b="1" i="1" dirty="0">
                <a:solidFill>
                  <a:srgbClr val="063E6C"/>
                </a:solidFill>
                <a:latin typeface="Century Gothic"/>
                <a:cs typeface="Century Gothic"/>
              </a:endParaRPr>
            </a:p>
          </p:txBody>
        </p:sp>
      </p:grpSp>
    </p:spTree>
    <p:extLst>
      <p:ext uri="{BB962C8B-B14F-4D97-AF65-F5344CB8AC3E}">
        <p14:creationId xmlns:p14="http://schemas.microsoft.com/office/powerpoint/2010/main" val="32615623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“Lean” is replacing it. First in factories, now front offices</a:t>
            </a:r>
            <a:endParaRPr lang="en-US" dirty="0"/>
          </a:p>
        </p:txBody>
      </p:sp>
      <p:sp>
        <p:nvSpPr>
          <p:cNvPr id="6" name="Rectangle 5"/>
          <p:cNvSpPr/>
          <p:nvPr/>
        </p:nvSpPr>
        <p:spPr>
          <a:xfrm>
            <a:off x="533400" y="3048000"/>
            <a:ext cx="1600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Toyota</a:t>
            </a:r>
          </a:p>
          <a:p>
            <a:pPr algn="ctr"/>
            <a:r>
              <a:rPr lang="en-US" dirty="0" smtClean="0">
                <a:solidFill>
                  <a:schemeClr val="bg1"/>
                </a:solidFill>
              </a:rPr>
              <a:t>Production System</a:t>
            </a:r>
            <a:endParaRPr lang="en-US" dirty="0">
              <a:solidFill>
                <a:schemeClr val="bg1"/>
              </a:solidFill>
            </a:endParaRPr>
          </a:p>
        </p:txBody>
      </p:sp>
      <p:sp>
        <p:nvSpPr>
          <p:cNvPr id="7" name="Rectangle 6"/>
          <p:cNvSpPr/>
          <p:nvPr/>
        </p:nvSpPr>
        <p:spPr>
          <a:xfrm>
            <a:off x="2438400" y="2286000"/>
            <a:ext cx="1600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TQM</a:t>
            </a:r>
            <a:endParaRPr lang="en-US" dirty="0">
              <a:solidFill>
                <a:schemeClr val="bg1"/>
              </a:solidFill>
            </a:endParaRPr>
          </a:p>
        </p:txBody>
      </p:sp>
      <p:sp>
        <p:nvSpPr>
          <p:cNvPr id="13" name="Rectangle 12"/>
          <p:cNvSpPr/>
          <p:nvPr/>
        </p:nvSpPr>
        <p:spPr>
          <a:xfrm>
            <a:off x="2438400" y="2895600"/>
            <a:ext cx="1600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TOC</a:t>
            </a:r>
            <a:endParaRPr lang="en-US" dirty="0">
              <a:solidFill>
                <a:schemeClr val="bg1"/>
              </a:solidFill>
            </a:endParaRPr>
          </a:p>
        </p:txBody>
      </p:sp>
      <p:sp>
        <p:nvSpPr>
          <p:cNvPr id="14" name="Rectangle 13"/>
          <p:cNvSpPr/>
          <p:nvPr/>
        </p:nvSpPr>
        <p:spPr>
          <a:xfrm>
            <a:off x="2438400" y="3505200"/>
            <a:ext cx="1600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Just-In-Time</a:t>
            </a:r>
            <a:endParaRPr lang="en-US" dirty="0">
              <a:solidFill>
                <a:schemeClr val="bg1"/>
              </a:solidFill>
            </a:endParaRPr>
          </a:p>
        </p:txBody>
      </p:sp>
      <p:sp>
        <p:nvSpPr>
          <p:cNvPr id="15" name="Rectangle 14"/>
          <p:cNvSpPr/>
          <p:nvPr/>
        </p:nvSpPr>
        <p:spPr>
          <a:xfrm>
            <a:off x="2438400" y="4114800"/>
            <a:ext cx="1600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Six Sigma</a:t>
            </a:r>
            <a:endParaRPr lang="en-US" dirty="0">
              <a:solidFill>
                <a:schemeClr val="bg1"/>
              </a:solidFill>
            </a:endParaRPr>
          </a:p>
        </p:txBody>
      </p:sp>
      <p:sp>
        <p:nvSpPr>
          <p:cNvPr id="16" name="Pentagon 15"/>
          <p:cNvSpPr/>
          <p:nvPr/>
        </p:nvSpPr>
        <p:spPr>
          <a:xfrm>
            <a:off x="6477000" y="2057400"/>
            <a:ext cx="1828800" cy="731520"/>
          </a:xfrm>
          <a:prstGeom prst="homePlate">
            <a:avLst/>
          </a:prstGeom>
          <a:solidFill>
            <a:schemeClr val="tx2">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solidFill>
                  <a:schemeClr val="bg1"/>
                </a:solidFill>
              </a:rPr>
              <a:t>Lean Healthcare</a:t>
            </a:r>
            <a:endParaRPr lang="en-US" dirty="0">
              <a:solidFill>
                <a:schemeClr val="bg1"/>
              </a:solidFill>
            </a:endParaRPr>
          </a:p>
        </p:txBody>
      </p:sp>
      <p:sp>
        <p:nvSpPr>
          <p:cNvPr id="22" name="Rectangle 21"/>
          <p:cNvSpPr/>
          <p:nvPr/>
        </p:nvSpPr>
        <p:spPr>
          <a:xfrm>
            <a:off x="4419600" y="2971800"/>
            <a:ext cx="1600200" cy="990600"/>
          </a:xfrm>
          <a:prstGeom prst="rect">
            <a:avLst/>
          </a:prstGeom>
          <a:solidFill>
            <a:schemeClr val="tx2">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solidFill>
                  <a:schemeClr val="bg1"/>
                </a:solidFill>
              </a:rPr>
              <a:t>Lean Manufacturing</a:t>
            </a:r>
            <a:endParaRPr lang="en-US" dirty="0">
              <a:solidFill>
                <a:schemeClr val="bg1"/>
              </a:solidFill>
            </a:endParaRPr>
          </a:p>
        </p:txBody>
      </p:sp>
      <p:cxnSp>
        <p:nvCxnSpPr>
          <p:cNvPr id="24" name="Straight Connector 23"/>
          <p:cNvCxnSpPr>
            <a:stCxn id="6" idx="3"/>
            <a:endCxn id="13" idx="1"/>
          </p:cNvCxnSpPr>
          <p:nvPr/>
        </p:nvCxnSpPr>
        <p:spPr>
          <a:xfrm flipV="1">
            <a:off x="2133600" y="3162300"/>
            <a:ext cx="304800" cy="342900"/>
          </a:xfrm>
          <a:prstGeom prst="line">
            <a:avLst/>
          </a:prstGeom>
        </p:spPr>
        <p:style>
          <a:lnRef idx="3">
            <a:schemeClr val="accent1"/>
          </a:lnRef>
          <a:fillRef idx="0">
            <a:schemeClr val="accent1"/>
          </a:fillRef>
          <a:effectRef idx="2">
            <a:schemeClr val="accent1"/>
          </a:effectRef>
          <a:fontRef idx="minor">
            <a:schemeClr val="tx1"/>
          </a:fontRef>
        </p:style>
      </p:cxnSp>
      <p:cxnSp>
        <p:nvCxnSpPr>
          <p:cNvPr id="25" name="Straight Connector 24"/>
          <p:cNvCxnSpPr>
            <a:stCxn id="6" idx="3"/>
            <a:endCxn id="7" idx="1"/>
          </p:cNvCxnSpPr>
          <p:nvPr/>
        </p:nvCxnSpPr>
        <p:spPr>
          <a:xfrm flipV="1">
            <a:off x="2133600" y="2552700"/>
            <a:ext cx="304800" cy="95250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a:stCxn id="6" idx="3"/>
            <a:endCxn id="14" idx="1"/>
          </p:cNvCxnSpPr>
          <p:nvPr/>
        </p:nvCxnSpPr>
        <p:spPr>
          <a:xfrm>
            <a:off x="2133600" y="3505200"/>
            <a:ext cx="304800" cy="2667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1" name="Straight Connector 30"/>
          <p:cNvCxnSpPr>
            <a:stCxn id="6" idx="3"/>
            <a:endCxn id="15" idx="1"/>
          </p:cNvCxnSpPr>
          <p:nvPr/>
        </p:nvCxnSpPr>
        <p:spPr>
          <a:xfrm>
            <a:off x="2133600" y="3505200"/>
            <a:ext cx="304800" cy="8763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Straight Connector 33"/>
          <p:cNvCxnSpPr>
            <a:stCxn id="7" idx="3"/>
            <a:endCxn id="22" idx="1"/>
          </p:cNvCxnSpPr>
          <p:nvPr/>
        </p:nvCxnSpPr>
        <p:spPr>
          <a:xfrm>
            <a:off x="4038600" y="2552700"/>
            <a:ext cx="381000" cy="9144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7" name="Straight Connector 36"/>
          <p:cNvCxnSpPr>
            <a:stCxn id="13" idx="3"/>
            <a:endCxn id="22" idx="1"/>
          </p:cNvCxnSpPr>
          <p:nvPr/>
        </p:nvCxnSpPr>
        <p:spPr>
          <a:xfrm>
            <a:off x="4038600" y="3162300"/>
            <a:ext cx="381000" cy="304800"/>
          </a:xfrm>
          <a:prstGeom prst="line">
            <a:avLst/>
          </a:prstGeom>
        </p:spPr>
        <p:style>
          <a:lnRef idx="3">
            <a:schemeClr val="accent1"/>
          </a:lnRef>
          <a:fillRef idx="0">
            <a:schemeClr val="accent1"/>
          </a:fillRef>
          <a:effectRef idx="2">
            <a:schemeClr val="accent1"/>
          </a:effectRef>
          <a:fontRef idx="minor">
            <a:schemeClr val="tx1"/>
          </a:fontRef>
        </p:style>
      </p:cxnSp>
      <p:cxnSp>
        <p:nvCxnSpPr>
          <p:cNvPr id="40" name="Straight Connector 39"/>
          <p:cNvCxnSpPr>
            <a:stCxn id="14" idx="3"/>
            <a:endCxn id="22" idx="1"/>
          </p:cNvCxnSpPr>
          <p:nvPr/>
        </p:nvCxnSpPr>
        <p:spPr>
          <a:xfrm flipV="1">
            <a:off x="4038600" y="3467100"/>
            <a:ext cx="381000" cy="304800"/>
          </a:xfrm>
          <a:prstGeom prst="line">
            <a:avLst/>
          </a:prstGeom>
        </p:spPr>
        <p:style>
          <a:lnRef idx="3">
            <a:schemeClr val="accent1"/>
          </a:lnRef>
          <a:fillRef idx="0">
            <a:schemeClr val="accent1"/>
          </a:fillRef>
          <a:effectRef idx="2">
            <a:schemeClr val="accent1"/>
          </a:effectRef>
          <a:fontRef idx="minor">
            <a:schemeClr val="tx1"/>
          </a:fontRef>
        </p:style>
      </p:cxnSp>
      <p:cxnSp>
        <p:nvCxnSpPr>
          <p:cNvPr id="43" name="Straight Connector 42"/>
          <p:cNvCxnSpPr>
            <a:stCxn id="15" idx="3"/>
            <a:endCxn id="22" idx="1"/>
          </p:cNvCxnSpPr>
          <p:nvPr/>
        </p:nvCxnSpPr>
        <p:spPr>
          <a:xfrm flipV="1">
            <a:off x="4038600" y="3467100"/>
            <a:ext cx="381000" cy="914400"/>
          </a:xfrm>
          <a:prstGeom prst="line">
            <a:avLst/>
          </a:prstGeom>
        </p:spPr>
        <p:style>
          <a:lnRef idx="3">
            <a:schemeClr val="accent1"/>
          </a:lnRef>
          <a:fillRef idx="0">
            <a:schemeClr val="accent1"/>
          </a:fillRef>
          <a:effectRef idx="2">
            <a:schemeClr val="accent1"/>
          </a:effectRef>
          <a:fontRef idx="minor">
            <a:schemeClr val="tx1"/>
          </a:fontRef>
        </p:style>
      </p:cxnSp>
      <p:cxnSp>
        <p:nvCxnSpPr>
          <p:cNvPr id="46" name="Straight Connector 45"/>
          <p:cNvCxnSpPr>
            <a:stCxn id="22" idx="3"/>
          </p:cNvCxnSpPr>
          <p:nvPr/>
        </p:nvCxnSpPr>
        <p:spPr>
          <a:xfrm flipV="1">
            <a:off x="6019800" y="2438400"/>
            <a:ext cx="457200" cy="1028700"/>
          </a:xfrm>
          <a:prstGeom prst="line">
            <a:avLst/>
          </a:prstGeom>
        </p:spPr>
        <p:style>
          <a:lnRef idx="3">
            <a:schemeClr val="accent1"/>
          </a:lnRef>
          <a:fillRef idx="0">
            <a:schemeClr val="accent1"/>
          </a:fillRef>
          <a:effectRef idx="2">
            <a:schemeClr val="accent1"/>
          </a:effectRef>
          <a:fontRef idx="minor">
            <a:schemeClr val="tx1"/>
          </a:fontRef>
        </p:style>
      </p:cxnSp>
      <p:cxnSp>
        <p:nvCxnSpPr>
          <p:cNvPr id="52" name="Straight Connector 51"/>
          <p:cNvCxnSpPr>
            <a:stCxn id="22" idx="3"/>
          </p:cNvCxnSpPr>
          <p:nvPr/>
        </p:nvCxnSpPr>
        <p:spPr>
          <a:xfrm>
            <a:off x="6019800" y="3467100"/>
            <a:ext cx="457200" cy="1104900"/>
          </a:xfrm>
          <a:prstGeom prst="line">
            <a:avLst/>
          </a:prstGeom>
        </p:spPr>
        <p:style>
          <a:lnRef idx="3">
            <a:schemeClr val="accent1"/>
          </a:lnRef>
          <a:fillRef idx="0">
            <a:schemeClr val="accent1"/>
          </a:fillRef>
          <a:effectRef idx="2">
            <a:schemeClr val="accent1"/>
          </a:effectRef>
          <a:fontRef idx="minor">
            <a:schemeClr val="tx1"/>
          </a:fontRef>
        </p:style>
      </p:cxnSp>
      <p:sp>
        <p:nvSpPr>
          <p:cNvPr id="21" name="Pentagon 20"/>
          <p:cNvSpPr/>
          <p:nvPr/>
        </p:nvSpPr>
        <p:spPr>
          <a:xfrm>
            <a:off x="6477000" y="4114800"/>
            <a:ext cx="1828800" cy="731520"/>
          </a:xfrm>
          <a:prstGeom prst="homePlate">
            <a:avLst/>
          </a:prstGeom>
          <a:solidFill>
            <a:schemeClr val="tx2">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solidFill>
                  <a:schemeClr val="bg1"/>
                </a:solidFill>
              </a:rPr>
              <a:t>Lean Marketing</a:t>
            </a:r>
            <a:endParaRPr lang="en-US" dirty="0">
              <a:solidFill>
                <a:schemeClr val="bg1"/>
              </a:solidFill>
            </a:endParaRPr>
          </a:p>
        </p:txBody>
      </p:sp>
      <p:sp>
        <p:nvSpPr>
          <p:cNvPr id="59" name="Pentagon 58"/>
          <p:cNvSpPr/>
          <p:nvPr/>
        </p:nvSpPr>
        <p:spPr>
          <a:xfrm>
            <a:off x="7010400" y="3078480"/>
            <a:ext cx="1828800" cy="731520"/>
          </a:xfrm>
          <a:prstGeom prst="homePlate">
            <a:avLst/>
          </a:prstGeom>
          <a:solidFill>
            <a:schemeClr val="tx2">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solidFill>
                  <a:schemeClr val="bg1"/>
                </a:solidFill>
              </a:rPr>
              <a:t>Lean Construction</a:t>
            </a:r>
            <a:endParaRPr lang="en-US" dirty="0">
              <a:solidFill>
                <a:schemeClr val="bg1"/>
              </a:solidFill>
            </a:endParaRPr>
          </a:p>
        </p:txBody>
      </p:sp>
      <p:cxnSp>
        <p:nvCxnSpPr>
          <p:cNvPr id="60" name="Straight Connector 59"/>
          <p:cNvCxnSpPr>
            <a:stCxn id="22" idx="3"/>
            <a:endCxn id="59" idx="1"/>
          </p:cNvCxnSpPr>
          <p:nvPr/>
        </p:nvCxnSpPr>
        <p:spPr>
          <a:xfrm flipV="1">
            <a:off x="6019800" y="3444240"/>
            <a:ext cx="990600" cy="22860"/>
          </a:xfrm>
          <a:prstGeom prst="line">
            <a:avLst/>
          </a:prstGeom>
        </p:spPr>
        <p:style>
          <a:lnRef idx="3">
            <a:schemeClr val="accent1"/>
          </a:lnRef>
          <a:fillRef idx="0">
            <a:schemeClr val="accent1"/>
          </a:fillRef>
          <a:effectRef idx="2">
            <a:schemeClr val="accent1"/>
          </a:effectRef>
          <a:fontRef idx="minor">
            <a:schemeClr val="tx1"/>
          </a:fontRef>
        </p:style>
      </p:cxnSp>
      <p:cxnSp>
        <p:nvCxnSpPr>
          <p:cNvPr id="64" name="Straight Arrow Connector 63"/>
          <p:cNvCxnSpPr/>
          <p:nvPr/>
        </p:nvCxnSpPr>
        <p:spPr>
          <a:xfrm>
            <a:off x="304800" y="1600200"/>
            <a:ext cx="86868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5" name="TextBox 64"/>
          <p:cNvSpPr txBox="1"/>
          <p:nvPr/>
        </p:nvSpPr>
        <p:spPr>
          <a:xfrm>
            <a:off x="814420" y="1676400"/>
            <a:ext cx="1014380" cy="369332"/>
          </a:xfrm>
          <a:prstGeom prst="rect">
            <a:avLst/>
          </a:prstGeom>
          <a:noFill/>
        </p:spPr>
        <p:txBody>
          <a:bodyPr wrap="none" rtlCol="0">
            <a:spAutoFit/>
          </a:bodyPr>
          <a:lstStyle/>
          <a:p>
            <a:r>
              <a:rPr lang="en-US" dirty="0" smtClean="0"/>
              <a:t>60’s-80’s</a:t>
            </a:r>
            <a:endParaRPr lang="en-US" dirty="0"/>
          </a:p>
        </p:txBody>
      </p:sp>
      <p:sp>
        <p:nvSpPr>
          <p:cNvPr id="66" name="TextBox 65"/>
          <p:cNvSpPr txBox="1"/>
          <p:nvPr/>
        </p:nvSpPr>
        <p:spPr>
          <a:xfrm>
            <a:off x="2945751" y="1676400"/>
            <a:ext cx="559449" cy="369332"/>
          </a:xfrm>
          <a:prstGeom prst="rect">
            <a:avLst/>
          </a:prstGeom>
          <a:noFill/>
        </p:spPr>
        <p:txBody>
          <a:bodyPr wrap="none" rtlCol="0">
            <a:spAutoFit/>
          </a:bodyPr>
          <a:lstStyle/>
          <a:p>
            <a:r>
              <a:rPr lang="en-US" dirty="0" smtClean="0"/>
              <a:t>80’s</a:t>
            </a:r>
            <a:endParaRPr lang="en-US" dirty="0"/>
          </a:p>
        </p:txBody>
      </p:sp>
      <p:sp>
        <p:nvSpPr>
          <p:cNvPr id="67" name="TextBox 66"/>
          <p:cNvSpPr txBox="1"/>
          <p:nvPr/>
        </p:nvSpPr>
        <p:spPr>
          <a:xfrm>
            <a:off x="4847545" y="1676400"/>
            <a:ext cx="562655" cy="369332"/>
          </a:xfrm>
          <a:prstGeom prst="rect">
            <a:avLst/>
          </a:prstGeom>
          <a:noFill/>
        </p:spPr>
        <p:txBody>
          <a:bodyPr wrap="none" rtlCol="0">
            <a:spAutoFit/>
          </a:bodyPr>
          <a:lstStyle/>
          <a:p>
            <a:r>
              <a:rPr lang="en-US" dirty="0" smtClean="0"/>
              <a:t>90’s</a:t>
            </a:r>
            <a:endParaRPr lang="en-US" dirty="0"/>
          </a:p>
        </p:txBody>
      </p:sp>
      <p:sp>
        <p:nvSpPr>
          <p:cNvPr id="68" name="TextBox 67"/>
          <p:cNvSpPr txBox="1"/>
          <p:nvPr/>
        </p:nvSpPr>
        <p:spPr>
          <a:xfrm>
            <a:off x="6065795" y="1676400"/>
            <a:ext cx="792205" cy="369332"/>
          </a:xfrm>
          <a:prstGeom prst="rect">
            <a:avLst/>
          </a:prstGeom>
          <a:noFill/>
        </p:spPr>
        <p:txBody>
          <a:bodyPr wrap="none" rtlCol="0">
            <a:spAutoFit/>
          </a:bodyPr>
          <a:lstStyle/>
          <a:p>
            <a:r>
              <a:rPr lang="en-US" dirty="0" smtClean="0"/>
              <a:t>2000’s</a:t>
            </a:r>
            <a:endParaRPr lang="en-US" dirty="0"/>
          </a:p>
        </p:txBody>
      </p:sp>
      <p:sp>
        <p:nvSpPr>
          <p:cNvPr id="69" name="TextBox 68"/>
          <p:cNvSpPr txBox="1"/>
          <p:nvPr/>
        </p:nvSpPr>
        <p:spPr>
          <a:xfrm>
            <a:off x="8001000" y="1676400"/>
            <a:ext cx="769506" cy="369332"/>
          </a:xfrm>
          <a:prstGeom prst="rect">
            <a:avLst/>
          </a:prstGeom>
          <a:noFill/>
        </p:spPr>
        <p:txBody>
          <a:bodyPr wrap="none" rtlCol="0">
            <a:spAutoFit/>
          </a:bodyPr>
          <a:lstStyle/>
          <a:p>
            <a:r>
              <a:rPr lang="en-US" dirty="0" smtClean="0"/>
              <a:t>Today</a:t>
            </a:r>
            <a:endParaRPr lang="en-US" dirty="0"/>
          </a:p>
        </p:txBody>
      </p:sp>
      <p:sp>
        <p:nvSpPr>
          <p:cNvPr id="38" name="Rounded Rectangle 37"/>
          <p:cNvSpPr/>
          <p:nvPr/>
        </p:nvSpPr>
        <p:spPr>
          <a:xfrm>
            <a:off x="990600" y="5029200"/>
            <a:ext cx="6629400" cy="914400"/>
          </a:xfrm>
          <a:prstGeom prst="roundRect">
            <a:avLst/>
          </a:prstGeom>
          <a:solidFill>
            <a:schemeClr val="tx2">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2800" dirty="0" smtClean="0"/>
              <a:t>Focus is on rapid system flow and feedback, versus planning and “efficiency”</a:t>
            </a:r>
            <a:endParaRPr lang="en-US" sz="2800" dirty="0"/>
          </a:p>
        </p:txBody>
      </p:sp>
      <p:grpSp>
        <p:nvGrpSpPr>
          <p:cNvPr id="32" name="Group 31"/>
          <p:cNvGrpSpPr/>
          <p:nvPr/>
        </p:nvGrpSpPr>
        <p:grpSpPr>
          <a:xfrm>
            <a:off x="7048500" y="6245231"/>
            <a:ext cx="2166054" cy="617991"/>
            <a:chOff x="0" y="-1"/>
            <a:chExt cx="2166054" cy="617991"/>
          </a:xfrm>
        </p:grpSpPr>
        <p:pic>
          <p:nvPicPr>
            <p:cNvPr id="33" name="Picture 32" descr="LKK new logo.png"/>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15430" y1="45455" x2="15430" y2="45455"/>
                          <a14:foregroundMark x1="6528" y1="48760" x2="6528" y2="48760"/>
                          <a14:foregroundMark x1="7418" y1="33058" x2="7418" y2="33058"/>
                          <a14:foregroundMark x1="7715" y1="29752" x2="7715" y2="29752"/>
                          <a14:foregroundMark x1="11869" y1="24793" x2="11869" y2="24793"/>
                          <a14:foregroundMark x1="18694" y1="32231" x2="18694" y2="32231"/>
                          <a14:foregroundMark x1="23145" y1="49587" x2="23145" y2="49587"/>
                          <a14:foregroundMark x1="20178" y1="71901" x2="20178" y2="71901"/>
                          <a14:foregroundMark x1="14243" y1="71901" x2="14243" y2="71901"/>
                          <a14:foregroundMark x1="7715" y1="67769" x2="7715" y2="67769"/>
                          <a14:foregroundMark x1="11869" y1="52893" x2="11869" y2="52893"/>
                          <a14:foregroundMark x1="13056" y1="47107" x2="13056" y2="47107"/>
                          <a14:foregroundMark x1="28487" y1="33884" x2="28487" y2="33884"/>
                          <a14:foregroundMark x1="37389" y1="52893" x2="37389" y2="52893"/>
                          <a14:foregroundMark x1="48368" y1="51240" x2="48368" y2="51240"/>
                          <a14:foregroundMark x1="57567" y1="42149" x2="57567" y2="42149"/>
                          <a14:foregroundMark x1="79822" y1="38017" x2="79822" y2="38017"/>
                          <a14:foregroundMark x1="79525" y1="28926" x2="79525" y2="28926"/>
                          <a14:foregroundMark x1="88131" y1="42149" x2="88131" y2="42149"/>
                        </a14:backgroundRemoval>
                      </a14:imgEffect>
                    </a14:imgLayer>
                  </a14:imgProps>
                </a:ext>
                <a:ext uri="{28A0092B-C50C-407E-A947-70E740481C1C}">
                  <a14:useLocalDpi xmlns:a14="http://schemas.microsoft.com/office/drawing/2010/main" val="0"/>
                </a:ext>
              </a:extLst>
            </a:blip>
            <a:stretch>
              <a:fillRect/>
            </a:stretch>
          </p:blipFill>
          <p:spPr>
            <a:xfrm>
              <a:off x="0" y="-1"/>
              <a:ext cx="1676967" cy="602116"/>
            </a:xfrm>
            <a:prstGeom prst="rect">
              <a:avLst/>
            </a:prstGeom>
          </p:spPr>
        </p:pic>
        <p:sp>
          <p:nvSpPr>
            <p:cNvPr id="35" name="TextBox 34"/>
            <p:cNvSpPr txBox="1"/>
            <p:nvPr/>
          </p:nvSpPr>
          <p:spPr>
            <a:xfrm>
              <a:off x="623222" y="340991"/>
              <a:ext cx="1542832" cy="276999"/>
            </a:xfrm>
            <a:prstGeom prst="rect">
              <a:avLst/>
            </a:prstGeom>
            <a:noFill/>
            <a:ln>
              <a:noFill/>
            </a:ln>
          </p:spPr>
          <p:txBody>
            <a:bodyPr wrap="square" rtlCol="0">
              <a:spAutoFit/>
            </a:bodyPr>
            <a:lstStyle/>
            <a:p>
              <a:r>
                <a:rPr lang="en-US" sz="1200" b="1" i="1" dirty="0" smtClean="0">
                  <a:solidFill>
                    <a:srgbClr val="063E6C"/>
                  </a:solidFill>
                  <a:latin typeface="Century Gothic"/>
                  <a:cs typeface="Century Gothic"/>
                </a:rPr>
                <a:t>Enterprise Kanban</a:t>
              </a:r>
              <a:endParaRPr lang="en-US" sz="1200" b="1" i="1" dirty="0">
                <a:solidFill>
                  <a:srgbClr val="063E6C"/>
                </a:solidFill>
                <a:latin typeface="Century Gothic"/>
                <a:cs typeface="Century Gothic"/>
              </a:endParaRPr>
            </a:p>
          </p:txBody>
        </p:sp>
      </p:grpSp>
    </p:spTree>
    <p:extLst>
      <p:ext uri="{BB962C8B-B14F-4D97-AF65-F5344CB8AC3E}">
        <p14:creationId xmlns:p14="http://schemas.microsoft.com/office/powerpoint/2010/main" val="10967507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Agile IT is part </a:t>
            </a:r>
            <a:r>
              <a:rPr lang="en-US" dirty="0"/>
              <a:t>of the </a:t>
            </a:r>
            <a:r>
              <a:rPr lang="en-US" dirty="0" smtClean="0"/>
              <a:t>same movement</a:t>
            </a:r>
            <a:endParaRPr lang="en-US" dirty="0"/>
          </a:p>
        </p:txBody>
      </p:sp>
      <p:sp>
        <p:nvSpPr>
          <p:cNvPr id="6" name="Rectangle 5"/>
          <p:cNvSpPr/>
          <p:nvPr/>
        </p:nvSpPr>
        <p:spPr>
          <a:xfrm>
            <a:off x="533400" y="3048000"/>
            <a:ext cx="16002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Toyota</a:t>
            </a:r>
          </a:p>
          <a:p>
            <a:pPr algn="ctr"/>
            <a:r>
              <a:rPr lang="en-US" dirty="0" smtClean="0">
                <a:solidFill>
                  <a:schemeClr val="bg1"/>
                </a:solidFill>
              </a:rPr>
              <a:t>Production System</a:t>
            </a:r>
            <a:endParaRPr lang="en-US" dirty="0">
              <a:solidFill>
                <a:schemeClr val="bg1"/>
              </a:solidFill>
            </a:endParaRPr>
          </a:p>
        </p:txBody>
      </p:sp>
      <p:sp>
        <p:nvSpPr>
          <p:cNvPr id="7" name="Rectangle 6"/>
          <p:cNvSpPr/>
          <p:nvPr/>
        </p:nvSpPr>
        <p:spPr>
          <a:xfrm>
            <a:off x="2438400" y="2286000"/>
            <a:ext cx="1600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TQM</a:t>
            </a:r>
            <a:endParaRPr lang="en-US" dirty="0">
              <a:solidFill>
                <a:schemeClr val="bg1"/>
              </a:solidFill>
            </a:endParaRPr>
          </a:p>
        </p:txBody>
      </p:sp>
      <p:sp>
        <p:nvSpPr>
          <p:cNvPr id="13" name="Rectangle 12"/>
          <p:cNvSpPr/>
          <p:nvPr/>
        </p:nvSpPr>
        <p:spPr>
          <a:xfrm>
            <a:off x="2438400" y="2895600"/>
            <a:ext cx="1600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TOC</a:t>
            </a:r>
            <a:endParaRPr lang="en-US" dirty="0">
              <a:solidFill>
                <a:schemeClr val="bg1"/>
              </a:solidFill>
            </a:endParaRPr>
          </a:p>
        </p:txBody>
      </p:sp>
      <p:sp>
        <p:nvSpPr>
          <p:cNvPr id="14" name="Rectangle 13"/>
          <p:cNvSpPr/>
          <p:nvPr/>
        </p:nvSpPr>
        <p:spPr>
          <a:xfrm>
            <a:off x="2438400" y="3505200"/>
            <a:ext cx="1600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Just-In-Time</a:t>
            </a:r>
            <a:endParaRPr lang="en-US" dirty="0">
              <a:solidFill>
                <a:schemeClr val="bg1"/>
              </a:solidFill>
            </a:endParaRPr>
          </a:p>
        </p:txBody>
      </p:sp>
      <p:sp>
        <p:nvSpPr>
          <p:cNvPr id="15" name="Rectangle 14"/>
          <p:cNvSpPr/>
          <p:nvPr/>
        </p:nvSpPr>
        <p:spPr>
          <a:xfrm>
            <a:off x="2438400" y="4114800"/>
            <a:ext cx="1600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Six Sigma</a:t>
            </a:r>
            <a:endParaRPr lang="en-US" dirty="0">
              <a:solidFill>
                <a:schemeClr val="bg1"/>
              </a:solidFill>
            </a:endParaRPr>
          </a:p>
        </p:txBody>
      </p:sp>
      <p:sp>
        <p:nvSpPr>
          <p:cNvPr id="16" name="Pentagon 15"/>
          <p:cNvSpPr/>
          <p:nvPr/>
        </p:nvSpPr>
        <p:spPr>
          <a:xfrm>
            <a:off x="6477000" y="2057400"/>
            <a:ext cx="1828800" cy="731520"/>
          </a:xfrm>
          <a:prstGeom prst="homePlate">
            <a:avLst/>
          </a:prstGeom>
          <a:solidFill>
            <a:schemeClr val="tx2">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solidFill>
                  <a:schemeClr val="bg1"/>
                </a:solidFill>
              </a:rPr>
              <a:t>Lean Healthcare</a:t>
            </a:r>
            <a:endParaRPr lang="en-US" dirty="0">
              <a:solidFill>
                <a:schemeClr val="bg1"/>
              </a:solidFill>
            </a:endParaRPr>
          </a:p>
        </p:txBody>
      </p:sp>
      <p:sp>
        <p:nvSpPr>
          <p:cNvPr id="17" name="Rectangle 16"/>
          <p:cNvSpPr/>
          <p:nvPr/>
        </p:nvSpPr>
        <p:spPr>
          <a:xfrm>
            <a:off x="4495800" y="4419600"/>
            <a:ext cx="1524000" cy="1905000"/>
          </a:xfrm>
          <a:prstGeom prst="rect">
            <a:avLst/>
          </a:prstGeom>
          <a:solidFill>
            <a:schemeClr val="tx2">
              <a:lumMod val="60000"/>
              <a:lumOff val="40000"/>
            </a:schemeClr>
          </a:solidFill>
        </p:spPr>
        <p:style>
          <a:lnRef idx="3">
            <a:schemeClr val="lt1"/>
          </a:lnRef>
          <a:fillRef idx="1">
            <a:schemeClr val="accent2"/>
          </a:fillRef>
          <a:effectRef idx="1">
            <a:schemeClr val="accent2"/>
          </a:effectRef>
          <a:fontRef idx="minor">
            <a:schemeClr val="lt1"/>
          </a:fontRef>
        </p:style>
        <p:txBody>
          <a:bodyPr rtlCol="0" anchor="t" anchorCtr="0"/>
          <a:lstStyle/>
          <a:p>
            <a:pPr algn="ctr"/>
            <a:r>
              <a:rPr lang="en-US" dirty="0" smtClean="0">
                <a:solidFill>
                  <a:schemeClr val="bg1"/>
                </a:solidFill>
              </a:rPr>
              <a:t>Agile</a:t>
            </a:r>
            <a:endParaRPr lang="en-US" dirty="0">
              <a:solidFill>
                <a:schemeClr val="bg1"/>
              </a:solidFill>
            </a:endParaRPr>
          </a:p>
        </p:txBody>
      </p:sp>
      <p:sp>
        <p:nvSpPr>
          <p:cNvPr id="18" name="Rectangle 17"/>
          <p:cNvSpPr/>
          <p:nvPr/>
        </p:nvSpPr>
        <p:spPr>
          <a:xfrm>
            <a:off x="4724400" y="4800600"/>
            <a:ext cx="990600" cy="3810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Scrum</a:t>
            </a:r>
            <a:endParaRPr lang="en-US" dirty="0">
              <a:solidFill>
                <a:schemeClr val="bg1"/>
              </a:solidFill>
            </a:endParaRPr>
          </a:p>
        </p:txBody>
      </p:sp>
      <p:sp>
        <p:nvSpPr>
          <p:cNvPr id="19" name="Rectangle 18"/>
          <p:cNvSpPr/>
          <p:nvPr/>
        </p:nvSpPr>
        <p:spPr>
          <a:xfrm>
            <a:off x="4724400" y="5257800"/>
            <a:ext cx="990600" cy="3810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XP</a:t>
            </a:r>
            <a:endParaRPr lang="en-US" dirty="0">
              <a:solidFill>
                <a:schemeClr val="bg1"/>
              </a:solidFill>
            </a:endParaRPr>
          </a:p>
        </p:txBody>
      </p:sp>
      <p:sp>
        <p:nvSpPr>
          <p:cNvPr id="20" name="Rectangle 19"/>
          <p:cNvSpPr/>
          <p:nvPr/>
        </p:nvSpPr>
        <p:spPr>
          <a:xfrm>
            <a:off x="4724400" y="5715000"/>
            <a:ext cx="990600" cy="3810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Kanban</a:t>
            </a:r>
            <a:endParaRPr lang="en-US" dirty="0">
              <a:solidFill>
                <a:schemeClr val="bg1"/>
              </a:solidFill>
            </a:endParaRPr>
          </a:p>
        </p:txBody>
      </p:sp>
      <p:sp>
        <p:nvSpPr>
          <p:cNvPr id="22" name="Rectangle 21"/>
          <p:cNvSpPr/>
          <p:nvPr/>
        </p:nvSpPr>
        <p:spPr>
          <a:xfrm>
            <a:off x="4419600" y="2971800"/>
            <a:ext cx="1600200" cy="990600"/>
          </a:xfrm>
          <a:prstGeom prst="rect">
            <a:avLst/>
          </a:prstGeom>
          <a:solidFill>
            <a:schemeClr val="tx2">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solidFill>
                  <a:schemeClr val="bg1"/>
                </a:solidFill>
              </a:rPr>
              <a:t>Lean Manufacturing</a:t>
            </a:r>
            <a:endParaRPr lang="en-US" dirty="0">
              <a:solidFill>
                <a:schemeClr val="bg1"/>
              </a:solidFill>
            </a:endParaRPr>
          </a:p>
        </p:txBody>
      </p:sp>
      <p:cxnSp>
        <p:nvCxnSpPr>
          <p:cNvPr id="24" name="Straight Connector 23"/>
          <p:cNvCxnSpPr>
            <a:stCxn id="6" idx="3"/>
            <a:endCxn id="13" idx="1"/>
          </p:cNvCxnSpPr>
          <p:nvPr/>
        </p:nvCxnSpPr>
        <p:spPr>
          <a:xfrm flipV="1">
            <a:off x="2133600" y="3162300"/>
            <a:ext cx="304800" cy="342900"/>
          </a:xfrm>
          <a:prstGeom prst="line">
            <a:avLst/>
          </a:prstGeom>
        </p:spPr>
        <p:style>
          <a:lnRef idx="3">
            <a:schemeClr val="accent1"/>
          </a:lnRef>
          <a:fillRef idx="0">
            <a:schemeClr val="accent1"/>
          </a:fillRef>
          <a:effectRef idx="2">
            <a:schemeClr val="accent1"/>
          </a:effectRef>
          <a:fontRef idx="minor">
            <a:schemeClr val="tx1"/>
          </a:fontRef>
        </p:style>
      </p:cxnSp>
      <p:cxnSp>
        <p:nvCxnSpPr>
          <p:cNvPr id="25" name="Straight Connector 24"/>
          <p:cNvCxnSpPr>
            <a:stCxn id="6" idx="3"/>
            <a:endCxn id="7" idx="1"/>
          </p:cNvCxnSpPr>
          <p:nvPr/>
        </p:nvCxnSpPr>
        <p:spPr>
          <a:xfrm flipV="1">
            <a:off x="2133600" y="2552700"/>
            <a:ext cx="304800" cy="952500"/>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a:stCxn id="6" idx="3"/>
            <a:endCxn id="14" idx="1"/>
          </p:cNvCxnSpPr>
          <p:nvPr/>
        </p:nvCxnSpPr>
        <p:spPr>
          <a:xfrm>
            <a:off x="2133600" y="3505200"/>
            <a:ext cx="304800" cy="2667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1" name="Straight Connector 30"/>
          <p:cNvCxnSpPr>
            <a:stCxn id="6" idx="3"/>
            <a:endCxn id="15" idx="1"/>
          </p:cNvCxnSpPr>
          <p:nvPr/>
        </p:nvCxnSpPr>
        <p:spPr>
          <a:xfrm>
            <a:off x="2133600" y="3505200"/>
            <a:ext cx="304800" cy="8763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Straight Connector 33"/>
          <p:cNvCxnSpPr>
            <a:stCxn id="7" idx="3"/>
            <a:endCxn id="22" idx="1"/>
          </p:cNvCxnSpPr>
          <p:nvPr/>
        </p:nvCxnSpPr>
        <p:spPr>
          <a:xfrm>
            <a:off x="4038600" y="2552700"/>
            <a:ext cx="381000" cy="9144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7" name="Straight Connector 36"/>
          <p:cNvCxnSpPr>
            <a:stCxn id="13" idx="3"/>
            <a:endCxn id="22" idx="1"/>
          </p:cNvCxnSpPr>
          <p:nvPr/>
        </p:nvCxnSpPr>
        <p:spPr>
          <a:xfrm>
            <a:off x="4038600" y="3162300"/>
            <a:ext cx="381000" cy="304800"/>
          </a:xfrm>
          <a:prstGeom prst="line">
            <a:avLst/>
          </a:prstGeom>
        </p:spPr>
        <p:style>
          <a:lnRef idx="3">
            <a:schemeClr val="accent1"/>
          </a:lnRef>
          <a:fillRef idx="0">
            <a:schemeClr val="accent1"/>
          </a:fillRef>
          <a:effectRef idx="2">
            <a:schemeClr val="accent1"/>
          </a:effectRef>
          <a:fontRef idx="minor">
            <a:schemeClr val="tx1"/>
          </a:fontRef>
        </p:style>
      </p:cxnSp>
      <p:cxnSp>
        <p:nvCxnSpPr>
          <p:cNvPr id="40" name="Straight Connector 39"/>
          <p:cNvCxnSpPr>
            <a:stCxn id="14" idx="3"/>
            <a:endCxn id="22" idx="1"/>
          </p:cNvCxnSpPr>
          <p:nvPr/>
        </p:nvCxnSpPr>
        <p:spPr>
          <a:xfrm flipV="1">
            <a:off x="4038600" y="3467100"/>
            <a:ext cx="381000" cy="304800"/>
          </a:xfrm>
          <a:prstGeom prst="line">
            <a:avLst/>
          </a:prstGeom>
        </p:spPr>
        <p:style>
          <a:lnRef idx="3">
            <a:schemeClr val="accent1"/>
          </a:lnRef>
          <a:fillRef idx="0">
            <a:schemeClr val="accent1"/>
          </a:fillRef>
          <a:effectRef idx="2">
            <a:schemeClr val="accent1"/>
          </a:effectRef>
          <a:fontRef idx="minor">
            <a:schemeClr val="tx1"/>
          </a:fontRef>
        </p:style>
      </p:cxnSp>
      <p:cxnSp>
        <p:nvCxnSpPr>
          <p:cNvPr id="43" name="Straight Connector 42"/>
          <p:cNvCxnSpPr>
            <a:stCxn id="15" idx="3"/>
            <a:endCxn id="22" idx="1"/>
          </p:cNvCxnSpPr>
          <p:nvPr/>
        </p:nvCxnSpPr>
        <p:spPr>
          <a:xfrm flipV="1">
            <a:off x="4038600" y="3467100"/>
            <a:ext cx="381000" cy="914400"/>
          </a:xfrm>
          <a:prstGeom prst="line">
            <a:avLst/>
          </a:prstGeom>
        </p:spPr>
        <p:style>
          <a:lnRef idx="3">
            <a:schemeClr val="accent1"/>
          </a:lnRef>
          <a:fillRef idx="0">
            <a:schemeClr val="accent1"/>
          </a:fillRef>
          <a:effectRef idx="2">
            <a:schemeClr val="accent1"/>
          </a:effectRef>
          <a:fontRef idx="minor">
            <a:schemeClr val="tx1"/>
          </a:fontRef>
        </p:style>
      </p:cxnSp>
      <p:cxnSp>
        <p:nvCxnSpPr>
          <p:cNvPr id="46" name="Straight Connector 45"/>
          <p:cNvCxnSpPr>
            <a:stCxn id="22" idx="3"/>
          </p:cNvCxnSpPr>
          <p:nvPr/>
        </p:nvCxnSpPr>
        <p:spPr>
          <a:xfrm flipV="1">
            <a:off x="6019800" y="2438400"/>
            <a:ext cx="457200" cy="1028700"/>
          </a:xfrm>
          <a:prstGeom prst="line">
            <a:avLst/>
          </a:prstGeom>
        </p:spPr>
        <p:style>
          <a:lnRef idx="3">
            <a:schemeClr val="accent1"/>
          </a:lnRef>
          <a:fillRef idx="0">
            <a:schemeClr val="accent1"/>
          </a:fillRef>
          <a:effectRef idx="2">
            <a:schemeClr val="accent1"/>
          </a:effectRef>
          <a:fontRef idx="minor">
            <a:schemeClr val="tx1"/>
          </a:fontRef>
        </p:style>
      </p:cxnSp>
      <p:cxnSp>
        <p:nvCxnSpPr>
          <p:cNvPr id="49" name="Straight Connector 48"/>
          <p:cNvCxnSpPr>
            <a:stCxn id="17" idx="3"/>
          </p:cNvCxnSpPr>
          <p:nvPr/>
        </p:nvCxnSpPr>
        <p:spPr>
          <a:xfrm flipV="1">
            <a:off x="6019800" y="4572000"/>
            <a:ext cx="457200" cy="800100"/>
          </a:xfrm>
          <a:prstGeom prst="line">
            <a:avLst/>
          </a:prstGeom>
        </p:spPr>
        <p:style>
          <a:lnRef idx="3">
            <a:schemeClr val="accent1"/>
          </a:lnRef>
          <a:fillRef idx="0">
            <a:schemeClr val="accent1"/>
          </a:fillRef>
          <a:effectRef idx="2">
            <a:schemeClr val="accent1"/>
          </a:effectRef>
          <a:fontRef idx="minor">
            <a:schemeClr val="tx1"/>
          </a:fontRef>
        </p:style>
      </p:cxnSp>
      <p:cxnSp>
        <p:nvCxnSpPr>
          <p:cNvPr id="52" name="Straight Connector 51"/>
          <p:cNvCxnSpPr>
            <a:stCxn id="22" idx="3"/>
          </p:cNvCxnSpPr>
          <p:nvPr/>
        </p:nvCxnSpPr>
        <p:spPr>
          <a:xfrm>
            <a:off x="6019800" y="3467100"/>
            <a:ext cx="457200" cy="1104900"/>
          </a:xfrm>
          <a:prstGeom prst="line">
            <a:avLst/>
          </a:prstGeom>
        </p:spPr>
        <p:style>
          <a:lnRef idx="3">
            <a:schemeClr val="accent1"/>
          </a:lnRef>
          <a:fillRef idx="0">
            <a:schemeClr val="accent1"/>
          </a:fillRef>
          <a:effectRef idx="2">
            <a:schemeClr val="accent1"/>
          </a:effectRef>
          <a:fontRef idx="minor">
            <a:schemeClr val="tx1"/>
          </a:fontRef>
        </p:style>
      </p:cxnSp>
      <p:sp>
        <p:nvSpPr>
          <p:cNvPr id="21" name="Pentagon 20"/>
          <p:cNvSpPr/>
          <p:nvPr/>
        </p:nvSpPr>
        <p:spPr>
          <a:xfrm>
            <a:off x="6477000" y="4114800"/>
            <a:ext cx="1828800" cy="731520"/>
          </a:xfrm>
          <a:prstGeom prst="homePlate">
            <a:avLst/>
          </a:prstGeom>
          <a:solidFill>
            <a:schemeClr val="tx2">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solidFill>
                  <a:schemeClr val="bg1"/>
                </a:solidFill>
              </a:rPr>
              <a:t>Lean Software Development</a:t>
            </a:r>
            <a:endParaRPr lang="en-US" dirty="0">
              <a:solidFill>
                <a:schemeClr val="bg1"/>
              </a:solidFill>
            </a:endParaRPr>
          </a:p>
        </p:txBody>
      </p:sp>
      <p:sp>
        <p:nvSpPr>
          <p:cNvPr id="59" name="Pentagon 58"/>
          <p:cNvSpPr/>
          <p:nvPr/>
        </p:nvSpPr>
        <p:spPr>
          <a:xfrm>
            <a:off x="7010400" y="3078480"/>
            <a:ext cx="1828800" cy="731520"/>
          </a:xfrm>
          <a:prstGeom prst="homePlate">
            <a:avLst/>
          </a:prstGeom>
          <a:solidFill>
            <a:schemeClr val="tx2">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solidFill>
                  <a:schemeClr val="bg1"/>
                </a:solidFill>
              </a:rPr>
              <a:t>Lean Enterprise</a:t>
            </a:r>
            <a:endParaRPr lang="en-US" dirty="0">
              <a:solidFill>
                <a:schemeClr val="bg1"/>
              </a:solidFill>
            </a:endParaRPr>
          </a:p>
        </p:txBody>
      </p:sp>
      <p:cxnSp>
        <p:nvCxnSpPr>
          <p:cNvPr id="60" name="Straight Connector 59"/>
          <p:cNvCxnSpPr>
            <a:stCxn id="22" idx="3"/>
            <a:endCxn id="59" idx="1"/>
          </p:cNvCxnSpPr>
          <p:nvPr/>
        </p:nvCxnSpPr>
        <p:spPr>
          <a:xfrm flipV="1">
            <a:off x="6019800" y="3444240"/>
            <a:ext cx="990600" cy="22860"/>
          </a:xfrm>
          <a:prstGeom prst="line">
            <a:avLst/>
          </a:prstGeom>
        </p:spPr>
        <p:style>
          <a:lnRef idx="3">
            <a:schemeClr val="accent1"/>
          </a:lnRef>
          <a:fillRef idx="0">
            <a:schemeClr val="accent1"/>
          </a:fillRef>
          <a:effectRef idx="2">
            <a:schemeClr val="accent1"/>
          </a:effectRef>
          <a:fontRef idx="minor">
            <a:schemeClr val="tx1"/>
          </a:fontRef>
        </p:style>
      </p:cxnSp>
      <p:cxnSp>
        <p:nvCxnSpPr>
          <p:cNvPr id="64" name="Straight Arrow Connector 63"/>
          <p:cNvCxnSpPr/>
          <p:nvPr/>
        </p:nvCxnSpPr>
        <p:spPr>
          <a:xfrm>
            <a:off x="304800" y="1600200"/>
            <a:ext cx="86868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5" name="TextBox 64"/>
          <p:cNvSpPr txBox="1"/>
          <p:nvPr/>
        </p:nvSpPr>
        <p:spPr>
          <a:xfrm>
            <a:off x="814420" y="1676400"/>
            <a:ext cx="1014380" cy="369332"/>
          </a:xfrm>
          <a:prstGeom prst="rect">
            <a:avLst/>
          </a:prstGeom>
          <a:noFill/>
        </p:spPr>
        <p:txBody>
          <a:bodyPr wrap="none" rtlCol="0">
            <a:spAutoFit/>
          </a:bodyPr>
          <a:lstStyle/>
          <a:p>
            <a:r>
              <a:rPr lang="en-US" dirty="0" smtClean="0"/>
              <a:t>60’s-80’s</a:t>
            </a:r>
            <a:endParaRPr lang="en-US" dirty="0"/>
          </a:p>
        </p:txBody>
      </p:sp>
      <p:sp>
        <p:nvSpPr>
          <p:cNvPr id="66" name="TextBox 65"/>
          <p:cNvSpPr txBox="1"/>
          <p:nvPr/>
        </p:nvSpPr>
        <p:spPr>
          <a:xfrm>
            <a:off x="2945751" y="1676400"/>
            <a:ext cx="559449" cy="369332"/>
          </a:xfrm>
          <a:prstGeom prst="rect">
            <a:avLst/>
          </a:prstGeom>
          <a:noFill/>
        </p:spPr>
        <p:txBody>
          <a:bodyPr wrap="none" rtlCol="0">
            <a:spAutoFit/>
          </a:bodyPr>
          <a:lstStyle/>
          <a:p>
            <a:r>
              <a:rPr lang="en-US" dirty="0" smtClean="0"/>
              <a:t>80’s</a:t>
            </a:r>
            <a:endParaRPr lang="en-US" dirty="0"/>
          </a:p>
        </p:txBody>
      </p:sp>
      <p:sp>
        <p:nvSpPr>
          <p:cNvPr id="67" name="TextBox 66"/>
          <p:cNvSpPr txBox="1"/>
          <p:nvPr/>
        </p:nvSpPr>
        <p:spPr>
          <a:xfrm>
            <a:off x="4847545" y="1676400"/>
            <a:ext cx="562655" cy="369332"/>
          </a:xfrm>
          <a:prstGeom prst="rect">
            <a:avLst/>
          </a:prstGeom>
          <a:noFill/>
        </p:spPr>
        <p:txBody>
          <a:bodyPr wrap="none" rtlCol="0">
            <a:spAutoFit/>
          </a:bodyPr>
          <a:lstStyle/>
          <a:p>
            <a:r>
              <a:rPr lang="en-US" dirty="0" smtClean="0"/>
              <a:t>90’s</a:t>
            </a:r>
            <a:endParaRPr lang="en-US" dirty="0"/>
          </a:p>
        </p:txBody>
      </p:sp>
      <p:sp>
        <p:nvSpPr>
          <p:cNvPr id="68" name="TextBox 67"/>
          <p:cNvSpPr txBox="1"/>
          <p:nvPr/>
        </p:nvSpPr>
        <p:spPr>
          <a:xfrm>
            <a:off x="6065795" y="1676400"/>
            <a:ext cx="792205" cy="369332"/>
          </a:xfrm>
          <a:prstGeom prst="rect">
            <a:avLst/>
          </a:prstGeom>
          <a:noFill/>
        </p:spPr>
        <p:txBody>
          <a:bodyPr wrap="none" rtlCol="0">
            <a:spAutoFit/>
          </a:bodyPr>
          <a:lstStyle/>
          <a:p>
            <a:r>
              <a:rPr lang="en-US" dirty="0" smtClean="0"/>
              <a:t>2000’s</a:t>
            </a:r>
            <a:endParaRPr lang="en-US" dirty="0"/>
          </a:p>
        </p:txBody>
      </p:sp>
      <p:sp>
        <p:nvSpPr>
          <p:cNvPr id="69" name="TextBox 68"/>
          <p:cNvSpPr txBox="1"/>
          <p:nvPr/>
        </p:nvSpPr>
        <p:spPr>
          <a:xfrm>
            <a:off x="8001000" y="1676400"/>
            <a:ext cx="769506" cy="369332"/>
          </a:xfrm>
          <a:prstGeom prst="rect">
            <a:avLst/>
          </a:prstGeom>
          <a:noFill/>
        </p:spPr>
        <p:txBody>
          <a:bodyPr wrap="none" rtlCol="0">
            <a:spAutoFit/>
          </a:bodyPr>
          <a:lstStyle/>
          <a:p>
            <a:r>
              <a:rPr lang="en-US" dirty="0" smtClean="0"/>
              <a:t>Today</a:t>
            </a:r>
            <a:endParaRPr lang="en-US" dirty="0"/>
          </a:p>
        </p:txBody>
      </p:sp>
      <p:pic>
        <p:nvPicPr>
          <p:cNvPr id="35" name="Picture 2" descr="Lean Thinking : Banish Waste and Create Wealth in Your Corpo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522" y="4876800"/>
            <a:ext cx="1250156" cy="1904999"/>
          </a:xfrm>
          <a:prstGeom prst="rect">
            <a:avLst/>
          </a:prstGeom>
          <a:noFill/>
        </p:spPr>
      </p:pic>
      <p:pic>
        <p:nvPicPr>
          <p:cNvPr id="36" name="Picture 4" descr="Implementing Lean Software Development: From Concept to Cas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4873909"/>
            <a:ext cx="1371600" cy="1905000"/>
          </a:xfrm>
          <a:prstGeom prst="rect">
            <a:avLst/>
          </a:prstGeom>
          <a:noFill/>
        </p:spPr>
      </p:pic>
      <p:pic>
        <p:nvPicPr>
          <p:cNvPr id="102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152400" y="4876800"/>
            <a:ext cx="1269184" cy="1863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9" name="Group 38"/>
          <p:cNvGrpSpPr/>
          <p:nvPr/>
        </p:nvGrpSpPr>
        <p:grpSpPr>
          <a:xfrm>
            <a:off x="7048500" y="6245231"/>
            <a:ext cx="2166054" cy="617991"/>
            <a:chOff x="0" y="-1"/>
            <a:chExt cx="2166054" cy="617991"/>
          </a:xfrm>
        </p:grpSpPr>
        <p:pic>
          <p:nvPicPr>
            <p:cNvPr id="41" name="Picture 40" descr="LKK new logo.png"/>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foregroundMark x1="15430" y1="45455" x2="15430" y2="45455"/>
                          <a14:foregroundMark x1="6528" y1="48760" x2="6528" y2="48760"/>
                          <a14:foregroundMark x1="7418" y1="33058" x2="7418" y2="33058"/>
                          <a14:foregroundMark x1="7715" y1="29752" x2="7715" y2="29752"/>
                          <a14:foregroundMark x1="11869" y1="24793" x2="11869" y2="24793"/>
                          <a14:foregroundMark x1="18694" y1="32231" x2="18694" y2="32231"/>
                          <a14:foregroundMark x1="23145" y1="49587" x2="23145" y2="49587"/>
                          <a14:foregroundMark x1="20178" y1="71901" x2="20178" y2="71901"/>
                          <a14:foregroundMark x1="14243" y1="71901" x2="14243" y2="71901"/>
                          <a14:foregroundMark x1="7715" y1="67769" x2="7715" y2="67769"/>
                          <a14:foregroundMark x1="11869" y1="52893" x2="11869" y2="52893"/>
                          <a14:foregroundMark x1="13056" y1="47107" x2="13056" y2="47107"/>
                          <a14:foregroundMark x1="28487" y1="33884" x2="28487" y2="33884"/>
                          <a14:foregroundMark x1="37389" y1="52893" x2="37389" y2="52893"/>
                          <a14:foregroundMark x1="48368" y1="51240" x2="48368" y2="51240"/>
                          <a14:foregroundMark x1="57567" y1="42149" x2="57567" y2="42149"/>
                          <a14:foregroundMark x1="79822" y1="38017" x2="79822" y2="38017"/>
                          <a14:foregroundMark x1="79525" y1="28926" x2="79525" y2="28926"/>
                          <a14:foregroundMark x1="88131" y1="42149" x2="88131" y2="42149"/>
                        </a14:backgroundRemoval>
                      </a14:imgEffect>
                    </a14:imgLayer>
                  </a14:imgProps>
                </a:ext>
                <a:ext uri="{28A0092B-C50C-407E-A947-70E740481C1C}">
                  <a14:useLocalDpi xmlns:a14="http://schemas.microsoft.com/office/drawing/2010/main" val="0"/>
                </a:ext>
              </a:extLst>
            </a:blip>
            <a:stretch>
              <a:fillRect/>
            </a:stretch>
          </p:blipFill>
          <p:spPr>
            <a:xfrm>
              <a:off x="0" y="-1"/>
              <a:ext cx="1676967" cy="602116"/>
            </a:xfrm>
            <a:prstGeom prst="rect">
              <a:avLst/>
            </a:prstGeom>
          </p:spPr>
        </p:pic>
        <p:sp>
          <p:nvSpPr>
            <p:cNvPr id="42" name="TextBox 41"/>
            <p:cNvSpPr txBox="1"/>
            <p:nvPr/>
          </p:nvSpPr>
          <p:spPr>
            <a:xfrm>
              <a:off x="623222" y="340991"/>
              <a:ext cx="1542832" cy="276999"/>
            </a:xfrm>
            <a:prstGeom prst="rect">
              <a:avLst/>
            </a:prstGeom>
            <a:noFill/>
            <a:ln>
              <a:noFill/>
            </a:ln>
          </p:spPr>
          <p:txBody>
            <a:bodyPr wrap="square" rtlCol="0">
              <a:spAutoFit/>
            </a:bodyPr>
            <a:lstStyle/>
            <a:p>
              <a:r>
                <a:rPr lang="en-US" sz="1200" b="1" i="1" dirty="0" smtClean="0">
                  <a:solidFill>
                    <a:srgbClr val="063E6C"/>
                  </a:solidFill>
                  <a:latin typeface="Century Gothic"/>
                  <a:cs typeface="Century Gothic"/>
                </a:rPr>
                <a:t>Enterprise Kanban</a:t>
              </a:r>
              <a:endParaRPr lang="en-US" sz="1200" b="1" i="1" dirty="0">
                <a:solidFill>
                  <a:srgbClr val="063E6C"/>
                </a:solidFill>
                <a:latin typeface="Century Gothic"/>
                <a:cs typeface="Century Gothic"/>
              </a:endParaRPr>
            </a:p>
          </p:txBody>
        </p:sp>
      </p:grpSp>
    </p:spTree>
    <p:extLst>
      <p:ext uri="{BB962C8B-B14F-4D97-AF65-F5344CB8AC3E}">
        <p14:creationId xmlns:p14="http://schemas.microsoft.com/office/powerpoint/2010/main" val="17740728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US" dirty="0" smtClean="0"/>
              <a:t>Principles from Lean industry </a:t>
            </a:r>
            <a:r>
              <a:rPr lang="en-US" dirty="0"/>
              <a:t>m</a:t>
            </a:r>
            <a:r>
              <a:rPr lang="en-US" dirty="0" smtClean="0"/>
              <a:t>ap well to IT environment</a:t>
            </a:r>
            <a:endParaRPr lang="en-US" dirty="0"/>
          </a:p>
        </p:txBody>
      </p:sp>
      <p:graphicFrame>
        <p:nvGraphicFramePr>
          <p:cNvPr id="32" name="Content Placeholder 12"/>
          <p:cNvGraphicFramePr>
            <a:graphicFrameLocks noGrp="1"/>
          </p:cNvGraphicFramePr>
          <p:nvPr>
            <p:ph idx="1"/>
            <p:extLst/>
          </p:nvPr>
        </p:nvGraphicFramePr>
        <p:xfrm>
          <a:off x="457200" y="2027238"/>
          <a:ext cx="8229600"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5" name="Group 4"/>
          <p:cNvGrpSpPr/>
          <p:nvPr/>
        </p:nvGrpSpPr>
        <p:grpSpPr>
          <a:xfrm>
            <a:off x="3048000" y="2209801"/>
            <a:ext cx="2971800" cy="3002303"/>
            <a:chOff x="8763000" y="4415155"/>
            <a:chExt cx="1728400" cy="1831079"/>
          </a:xfrm>
          <a:solidFill>
            <a:schemeClr val="accent1"/>
          </a:solidFill>
          <a:scene3d>
            <a:camera prst="orthographicFront">
              <a:rot lat="0" lon="0" rev="0"/>
            </a:camera>
            <a:lightRig rig="balanced" dir="t">
              <a:rot lat="0" lon="0" rev="8700000"/>
            </a:lightRig>
          </a:scene3d>
        </p:grpSpPr>
        <p:sp>
          <p:nvSpPr>
            <p:cNvPr id="36" name="Isosceles Triangle 35"/>
            <p:cNvSpPr/>
            <p:nvPr/>
          </p:nvSpPr>
          <p:spPr>
            <a:xfrm>
              <a:off x="8763000" y="4800600"/>
              <a:ext cx="1728400" cy="1200090"/>
            </a:xfrm>
            <a:prstGeom prst="triangle">
              <a:avLst/>
            </a:prstGeom>
            <a:grpFill/>
            <a:ln>
              <a:noFill/>
            </a:ln>
            <a:effectLst>
              <a:outerShdw blurRad="44450" dist="27940" dir="5400000" algn="ctr">
                <a:srgbClr val="000000">
                  <a:alpha val="32000"/>
                </a:srgbClr>
              </a:outerShdw>
            </a:effectLst>
            <a:sp3d>
              <a:bevelT w="190500" h="38100" prst="coolSlant"/>
            </a:sp3d>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b="1" dirty="0">
                  <a:latin typeface="Corbel" pitchFamily="34" charset="0"/>
                </a:rPr>
                <a:t>Lean </a:t>
              </a:r>
              <a:r>
                <a:rPr lang="en-US" b="1" dirty="0" smtClean="0">
                  <a:latin typeface="Corbel" pitchFamily="34" charset="0"/>
                </a:rPr>
                <a:t>PD </a:t>
              </a:r>
              <a:r>
                <a:rPr lang="en-US" b="1" dirty="0">
                  <a:latin typeface="Corbel" pitchFamily="34" charset="0"/>
                </a:rPr>
                <a:t>System</a:t>
              </a:r>
            </a:p>
          </p:txBody>
        </p:sp>
        <p:sp>
          <p:nvSpPr>
            <p:cNvPr id="39" name="TextBox 38"/>
            <p:cNvSpPr txBox="1"/>
            <p:nvPr/>
          </p:nvSpPr>
          <p:spPr>
            <a:xfrm>
              <a:off x="9166293" y="6039753"/>
              <a:ext cx="1019314" cy="206481"/>
            </a:xfrm>
            <a:prstGeom prst="rect">
              <a:avLst/>
            </a:prstGeom>
            <a:noFill/>
            <a:ln>
              <a:noFill/>
            </a:ln>
            <a:effectLst>
              <a:outerShdw blurRad="44450" dist="27940" dir="5400000" algn="ctr">
                <a:srgbClr val="000000">
                  <a:alpha val="32000"/>
                </a:srgbClr>
              </a:outerShdw>
            </a:effectLst>
            <a:sp3d>
              <a:bevelT w="190500" h="38100" prst="coolSlant"/>
            </a:sp3d>
          </p:spPr>
          <p:txBody>
            <a:bodyPr>
              <a:spAutoFit/>
            </a:bodyPr>
            <a:lstStyle/>
            <a:p>
              <a:pPr algn="ctr">
                <a:defRPr/>
              </a:pPr>
              <a:r>
                <a:rPr lang="en-US" sz="1600" b="1" dirty="0">
                  <a:latin typeface="Calibri" pitchFamily="34" charset="0"/>
                </a:rPr>
                <a:t>Process</a:t>
              </a:r>
            </a:p>
          </p:txBody>
        </p:sp>
        <p:sp>
          <p:nvSpPr>
            <p:cNvPr id="41" name="TextBox 40"/>
            <p:cNvSpPr txBox="1"/>
            <p:nvPr/>
          </p:nvSpPr>
          <p:spPr>
            <a:xfrm rot="18496705">
              <a:off x="8410752" y="5181913"/>
              <a:ext cx="1449371" cy="196903"/>
            </a:xfrm>
            <a:prstGeom prst="rect">
              <a:avLst/>
            </a:prstGeom>
            <a:noFill/>
            <a:ln>
              <a:noFill/>
            </a:ln>
            <a:effectLst>
              <a:outerShdw blurRad="44450" dist="27940" dir="5400000" algn="ctr">
                <a:srgbClr val="000000">
                  <a:alpha val="32000"/>
                </a:srgbClr>
              </a:outerShdw>
            </a:effectLst>
            <a:sp3d>
              <a:bevelT w="190500" h="38100" prst="coolSlant"/>
            </a:sp3d>
          </p:spPr>
          <p:txBody>
            <a:bodyPr>
              <a:spAutoFit/>
            </a:bodyPr>
            <a:lstStyle/>
            <a:p>
              <a:pPr algn="ctr">
                <a:defRPr/>
              </a:pPr>
              <a:r>
                <a:rPr lang="en-US" sz="1600" b="1" dirty="0">
                  <a:latin typeface="Calibri" pitchFamily="34" charset="0"/>
                </a:rPr>
                <a:t>Skilled People</a:t>
              </a:r>
            </a:p>
          </p:txBody>
        </p:sp>
        <p:sp>
          <p:nvSpPr>
            <p:cNvPr id="42" name="TextBox 41"/>
            <p:cNvSpPr txBox="1"/>
            <p:nvPr/>
          </p:nvSpPr>
          <p:spPr>
            <a:xfrm rot="3134050">
              <a:off x="9239066" y="5232054"/>
              <a:ext cx="1830702" cy="196903"/>
            </a:xfrm>
            <a:prstGeom prst="rect">
              <a:avLst/>
            </a:prstGeom>
            <a:noFill/>
            <a:ln>
              <a:noFill/>
            </a:ln>
            <a:effectLst>
              <a:outerShdw blurRad="44450" dist="27940" dir="5400000" algn="ctr">
                <a:srgbClr val="000000">
                  <a:alpha val="32000"/>
                </a:srgbClr>
              </a:outerShdw>
            </a:effectLst>
            <a:sp3d>
              <a:bevelT w="190500" h="38100" prst="coolSlant"/>
            </a:sp3d>
          </p:spPr>
          <p:txBody>
            <a:bodyPr>
              <a:spAutoFit/>
            </a:bodyPr>
            <a:lstStyle/>
            <a:p>
              <a:pPr algn="ctr">
                <a:defRPr/>
              </a:pPr>
              <a:r>
                <a:rPr lang="en-US" sz="1600" b="1" dirty="0">
                  <a:latin typeface="Calibri" pitchFamily="34" charset="0"/>
                </a:rPr>
                <a:t>Tools &amp; Technology</a:t>
              </a:r>
            </a:p>
          </p:txBody>
        </p:sp>
      </p:grpSp>
      <p:sp>
        <p:nvSpPr>
          <p:cNvPr id="47" name="Content Placeholder 3"/>
          <p:cNvSpPr txBox="1">
            <a:spLocks/>
          </p:cNvSpPr>
          <p:nvPr/>
        </p:nvSpPr>
        <p:spPr bwMode="auto">
          <a:xfrm>
            <a:off x="7086600" y="1752600"/>
            <a:ext cx="1981200" cy="2286000"/>
          </a:xfrm>
          <a:prstGeom prst="rect">
            <a:avLst/>
          </a:prstGeom>
          <a:noFill/>
          <a:ln w="9525">
            <a:noFill/>
            <a:miter lim="800000"/>
            <a:headEnd/>
            <a:tailEnd/>
          </a:ln>
          <a:effectLst/>
        </p:spPr>
        <p:txBody>
          <a:bodyPr/>
          <a:lstStyle/>
          <a:p>
            <a:pPr marL="342900" indent="-342900">
              <a:spcBef>
                <a:spcPct val="20000"/>
              </a:spcBef>
              <a:buFont typeface="+mj-lt"/>
              <a:buAutoNum type="arabicPeriod"/>
              <a:defRPr/>
            </a:pPr>
            <a:r>
              <a:rPr lang="en-US" sz="1600" kern="0" dirty="0">
                <a:solidFill>
                  <a:schemeClr val="accent1"/>
                </a:solidFill>
                <a:latin typeface="Calibri" pitchFamily="34" charset="0"/>
              </a:rPr>
              <a:t>Extra Features</a:t>
            </a:r>
          </a:p>
          <a:p>
            <a:pPr marL="342900" indent="-342900">
              <a:spcBef>
                <a:spcPct val="20000"/>
              </a:spcBef>
              <a:buFont typeface="+mj-lt"/>
              <a:buAutoNum type="arabicPeriod"/>
              <a:defRPr/>
            </a:pPr>
            <a:r>
              <a:rPr lang="en-US" sz="1600" kern="0" dirty="0">
                <a:solidFill>
                  <a:schemeClr val="accent1"/>
                </a:solidFill>
                <a:latin typeface="Calibri" pitchFamily="34" charset="0"/>
              </a:rPr>
              <a:t>Work-In-Process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Technical Debt</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Handoffs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Task Switching</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Delays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Defects</a:t>
            </a:r>
            <a:endParaRPr lang="en-US" b="1" kern="0" dirty="0">
              <a:solidFill>
                <a:schemeClr val="tx1">
                  <a:lumMod val="85000"/>
                  <a:lumOff val="15000"/>
                </a:schemeClr>
              </a:solidFill>
              <a:latin typeface="+mn-lt"/>
            </a:endParaRPr>
          </a:p>
        </p:txBody>
      </p:sp>
      <p:sp>
        <p:nvSpPr>
          <p:cNvPr id="48" name="Left Brace 47"/>
          <p:cNvSpPr/>
          <p:nvPr/>
        </p:nvSpPr>
        <p:spPr>
          <a:xfrm>
            <a:off x="5943600" y="1828800"/>
            <a:ext cx="1143000" cy="1219200"/>
          </a:xfrm>
          <a:prstGeom prst="leftBrace">
            <a:avLst>
              <a:gd name="adj1" fmla="val 17447"/>
              <a:gd name="adj2" fmla="val 4908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Tree>
    <p:extLst>
      <p:ext uri="{BB962C8B-B14F-4D97-AF65-F5344CB8AC3E}">
        <p14:creationId xmlns:p14="http://schemas.microsoft.com/office/powerpoint/2010/main" val="1409505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US" dirty="0" smtClean="0"/>
              <a:t>Principles from Lean industry </a:t>
            </a:r>
            <a:r>
              <a:rPr lang="en-US" dirty="0"/>
              <a:t>m</a:t>
            </a:r>
            <a:r>
              <a:rPr lang="en-US" dirty="0" smtClean="0"/>
              <a:t>ap well to IT environment</a:t>
            </a:r>
            <a:endParaRPr lang="en-US" dirty="0"/>
          </a:p>
        </p:txBody>
      </p:sp>
      <p:graphicFrame>
        <p:nvGraphicFramePr>
          <p:cNvPr id="32" name="Content Placeholder 12"/>
          <p:cNvGraphicFramePr>
            <a:graphicFrameLocks noGrp="1"/>
          </p:cNvGraphicFramePr>
          <p:nvPr>
            <p:ph idx="1"/>
            <p:extLst/>
          </p:nvPr>
        </p:nvGraphicFramePr>
        <p:xfrm>
          <a:off x="457200" y="2027238"/>
          <a:ext cx="8229600"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5" name="Group 4"/>
          <p:cNvGrpSpPr/>
          <p:nvPr/>
        </p:nvGrpSpPr>
        <p:grpSpPr>
          <a:xfrm>
            <a:off x="3048000" y="2209801"/>
            <a:ext cx="2971800" cy="3002303"/>
            <a:chOff x="8763000" y="4415155"/>
            <a:chExt cx="1728400" cy="1831079"/>
          </a:xfrm>
          <a:solidFill>
            <a:schemeClr val="accent1"/>
          </a:solidFill>
          <a:scene3d>
            <a:camera prst="orthographicFront">
              <a:rot lat="0" lon="0" rev="0"/>
            </a:camera>
            <a:lightRig rig="balanced" dir="t">
              <a:rot lat="0" lon="0" rev="8700000"/>
            </a:lightRig>
          </a:scene3d>
        </p:grpSpPr>
        <p:sp>
          <p:nvSpPr>
            <p:cNvPr id="36" name="Isosceles Triangle 35"/>
            <p:cNvSpPr/>
            <p:nvPr/>
          </p:nvSpPr>
          <p:spPr>
            <a:xfrm>
              <a:off x="8763000" y="4800600"/>
              <a:ext cx="1728400" cy="1200090"/>
            </a:xfrm>
            <a:prstGeom prst="triangle">
              <a:avLst/>
            </a:prstGeom>
            <a:grpFill/>
            <a:ln>
              <a:noFill/>
            </a:ln>
            <a:effectLst>
              <a:outerShdw blurRad="44450" dist="27940" dir="5400000" algn="ctr">
                <a:srgbClr val="000000">
                  <a:alpha val="32000"/>
                </a:srgbClr>
              </a:outerShdw>
            </a:effectLst>
            <a:sp3d>
              <a:bevelT w="190500" h="38100" prst="coolSlant"/>
            </a:sp3d>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b="1" dirty="0">
                  <a:latin typeface="Corbel" pitchFamily="34" charset="0"/>
                </a:rPr>
                <a:t>Lean </a:t>
              </a:r>
              <a:r>
                <a:rPr lang="en-US" b="1" dirty="0" smtClean="0">
                  <a:latin typeface="Corbel" pitchFamily="34" charset="0"/>
                </a:rPr>
                <a:t>PD </a:t>
              </a:r>
              <a:r>
                <a:rPr lang="en-US" b="1" dirty="0">
                  <a:latin typeface="Corbel" pitchFamily="34" charset="0"/>
                </a:rPr>
                <a:t>System</a:t>
              </a:r>
            </a:p>
          </p:txBody>
        </p:sp>
        <p:sp>
          <p:nvSpPr>
            <p:cNvPr id="39" name="TextBox 38"/>
            <p:cNvSpPr txBox="1"/>
            <p:nvPr/>
          </p:nvSpPr>
          <p:spPr>
            <a:xfrm>
              <a:off x="9166293" y="6039753"/>
              <a:ext cx="1019314" cy="206481"/>
            </a:xfrm>
            <a:prstGeom prst="rect">
              <a:avLst/>
            </a:prstGeom>
            <a:noFill/>
            <a:ln>
              <a:noFill/>
            </a:ln>
            <a:effectLst>
              <a:outerShdw blurRad="44450" dist="27940" dir="5400000" algn="ctr">
                <a:srgbClr val="000000">
                  <a:alpha val="32000"/>
                </a:srgbClr>
              </a:outerShdw>
            </a:effectLst>
            <a:sp3d>
              <a:bevelT w="190500" h="38100" prst="coolSlant"/>
            </a:sp3d>
          </p:spPr>
          <p:txBody>
            <a:bodyPr>
              <a:spAutoFit/>
            </a:bodyPr>
            <a:lstStyle/>
            <a:p>
              <a:pPr algn="ctr">
                <a:defRPr/>
              </a:pPr>
              <a:r>
                <a:rPr lang="en-US" sz="1600" b="1" dirty="0">
                  <a:latin typeface="Calibri" pitchFamily="34" charset="0"/>
                </a:rPr>
                <a:t>Process</a:t>
              </a:r>
            </a:p>
          </p:txBody>
        </p:sp>
        <p:sp>
          <p:nvSpPr>
            <p:cNvPr id="41" name="TextBox 40"/>
            <p:cNvSpPr txBox="1"/>
            <p:nvPr/>
          </p:nvSpPr>
          <p:spPr>
            <a:xfrm rot="18496705">
              <a:off x="8410752" y="5181913"/>
              <a:ext cx="1449371" cy="196903"/>
            </a:xfrm>
            <a:prstGeom prst="rect">
              <a:avLst/>
            </a:prstGeom>
            <a:noFill/>
            <a:ln>
              <a:noFill/>
            </a:ln>
            <a:effectLst>
              <a:outerShdw blurRad="44450" dist="27940" dir="5400000" algn="ctr">
                <a:srgbClr val="000000">
                  <a:alpha val="32000"/>
                </a:srgbClr>
              </a:outerShdw>
            </a:effectLst>
            <a:sp3d>
              <a:bevelT w="190500" h="38100" prst="coolSlant"/>
            </a:sp3d>
          </p:spPr>
          <p:txBody>
            <a:bodyPr>
              <a:spAutoFit/>
            </a:bodyPr>
            <a:lstStyle/>
            <a:p>
              <a:pPr algn="ctr">
                <a:defRPr/>
              </a:pPr>
              <a:r>
                <a:rPr lang="en-US" sz="1600" b="1" dirty="0">
                  <a:latin typeface="Calibri" pitchFamily="34" charset="0"/>
                </a:rPr>
                <a:t>Skilled People</a:t>
              </a:r>
            </a:p>
          </p:txBody>
        </p:sp>
        <p:sp>
          <p:nvSpPr>
            <p:cNvPr id="42" name="TextBox 41"/>
            <p:cNvSpPr txBox="1"/>
            <p:nvPr/>
          </p:nvSpPr>
          <p:spPr>
            <a:xfrm rot="3134050">
              <a:off x="9239066" y="5232054"/>
              <a:ext cx="1830702" cy="196903"/>
            </a:xfrm>
            <a:prstGeom prst="rect">
              <a:avLst/>
            </a:prstGeom>
            <a:noFill/>
            <a:ln>
              <a:noFill/>
            </a:ln>
            <a:effectLst>
              <a:outerShdw blurRad="44450" dist="27940" dir="5400000" algn="ctr">
                <a:srgbClr val="000000">
                  <a:alpha val="32000"/>
                </a:srgbClr>
              </a:outerShdw>
            </a:effectLst>
            <a:sp3d>
              <a:bevelT w="190500" h="38100" prst="coolSlant"/>
            </a:sp3d>
          </p:spPr>
          <p:txBody>
            <a:bodyPr>
              <a:spAutoFit/>
            </a:bodyPr>
            <a:lstStyle/>
            <a:p>
              <a:pPr algn="ctr">
                <a:defRPr/>
              </a:pPr>
              <a:r>
                <a:rPr lang="en-US" sz="1600" b="1" dirty="0">
                  <a:latin typeface="Calibri" pitchFamily="34" charset="0"/>
                </a:rPr>
                <a:t>Tools &amp; Technology</a:t>
              </a:r>
            </a:p>
          </p:txBody>
        </p:sp>
      </p:grpSp>
      <p:sp>
        <p:nvSpPr>
          <p:cNvPr id="47" name="Content Placeholder 3"/>
          <p:cNvSpPr txBox="1">
            <a:spLocks/>
          </p:cNvSpPr>
          <p:nvPr/>
        </p:nvSpPr>
        <p:spPr bwMode="auto">
          <a:xfrm>
            <a:off x="7086600" y="1752600"/>
            <a:ext cx="1981200" cy="2286000"/>
          </a:xfrm>
          <a:prstGeom prst="rect">
            <a:avLst/>
          </a:prstGeom>
          <a:noFill/>
          <a:ln w="9525">
            <a:noFill/>
            <a:miter lim="800000"/>
            <a:headEnd/>
            <a:tailEnd/>
          </a:ln>
          <a:effectLst/>
        </p:spPr>
        <p:txBody>
          <a:bodyPr/>
          <a:lstStyle/>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Extra Features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Work-In-Process</a:t>
            </a:r>
          </a:p>
          <a:p>
            <a:pPr marL="342900" indent="-342900">
              <a:spcBef>
                <a:spcPct val="20000"/>
              </a:spcBef>
              <a:buFont typeface="+mj-lt"/>
              <a:buAutoNum type="arabicPeriod"/>
              <a:defRPr/>
            </a:pPr>
            <a:r>
              <a:rPr lang="en-US" sz="1600" kern="0" dirty="0">
                <a:solidFill>
                  <a:schemeClr val="accent1"/>
                </a:solidFill>
                <a:latin typeface="Calibri" pitchFamily="34" charset="0"/>
              </a:rPr>
              <a:t>Technical Debt</a:t>
            </a:r>
          </a:p>
          <a:p>
            <a:pPr marL="342900" indent="-342900">
              <a:spcBef>
                <a:spcPct val="20000"/>
              </a:spcBef>
              <a:buFont typeface="+mj-lt"/>
              <a:buAutoNum type="arabicPeriod"/>
              <a:defRPr/>
            </a:pPr>
            <a:r>
              <a:rPr lang="en-US" sz="1600" kern="0" dirty="0">
                <a:solidFill>
                  <a:schemeClr val="accent1"/>
                </a:solidFill>
                <a:latin typeface="Calibri" pitchFamily="34" charset="0"/>
              </a:rPr>
              <a:t>Handoffs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Task Switching</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Delays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Defects</a:t>
            </a:r>
            <a:endParaRPr lang="en-US" b="1" kern="0" dirty="0">
              <a:solidFill>
                <a:schemeClr val="tx1">
                  <a:lumMod val="85000"/>
                  <a:lumOff val="15000"/>
                </a:schemeClr>
              </a:solidFill>
              <a:latin typeface="+mn-lt"/>
            </a:endParaRPr>
          </a:p>
        </p:txBody>
      </p:sp>
      <p:sp>
        <p:nvSpPr>
          <p:cNvPr id="48" name="Left Brace 47"/>
          <p:cNvSpPr/>
          <p:nvPr/>
        </p:nvSpPr>
        <p:spPr>
          <a:xfrm>
            <a:off x="5943600" y="1828800"/>
            <a:ext cx="1143000" cy="1219200"/>
          </a:xfrm>
          <a:prstGeom prst="leftBrace">
            <a:avLst>
              <a:gd name="adj1" fmla="val 17447"/>
              <a:gd name="adj2" fmla="val 4908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Tree>
    <p:extLst>
      <p:ext uri="{BB962C8B-B14F-4D97-AF65-F5344CB8AC3E}">
        <p14:creationId xmlns:p14="http://schemas.microsoft.com/office/powerpoint/2010/main" val="28267074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US" dirty="0" smtClean="0"/>
              <a:t>Principles from Lean industry </a:t>
            </a:r>
            <a:r>
              <a:rPr lang="en-US" dirty="0"/>
              <a:t>m</a:t>
            </a:r>
            <a:r>
              <a:rPr lang="en-US" dirty="0" smtClean="0"/>
              <a:t>ap well to IT environment</a:t>
            </a:r>
            <a:endParaRPr lang="en-US" dirty="0"/>
          </a:p>
        </p:txBody>
      </p:sp>
      <p:graphicFrame>
        <p:nvGraphicFramePr>
          <p:cNvPr id="32" name="Content Placeholder 12"/>
          <p:cNvGraphicFramePr>
            <a:graphicFrameLocks noGrp="1"/>
          </p:cNvGraphicFramePr>
          <p:nvPr>
            <p:ph idx="1"/>
            <p:extLst/>
          </p:nvPr>
        </p:nvGraphicFramePr>
        <p:xfrm>
          <a:off x="457200" y="2027238"/>
          <a:ext cx="8229600"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5" name="Group 4"/>
          <p:cNvGrpSpPr/>
          <p:nvPr/>
        </p:nvGrpSpPr>
        <p:grpSpPr>
          <a:xfrm>
            <a:off x="3048000" y="2209801"/>
            <a:ext cx="2971800" cy="3002303"/>
            <a:chOff x="8763000" y="4415155"/>
            <a:chExt cx="1728400" cy="1831079"/>
          </a:xfrm>
          <a:solidFill>
            <a:schemeClr val="accent1"/>
          </a:solidFill>
          <a:scene3d>
            <a:camera prst="orthographicFront">
              <a:rot lat="0" lon="0" rev="0"/>
            </a:camera>
            <a:lightRig rig="balanced" dir="t">
              <a:rot lat="0" lon="0" rev="8700000"/>
            </a:lightRig>
          </a:scene3d>
        </p:grpSpPr>
        <p:sp>
          <p:nvSpPr>
            <p:cNvPr id="36" name="Isosceles Triangle 35"/>
            <p:cNvSpPr/>
            <p:nvPr/>
          </p:nvSpPr>
          <p:spPr>
            <a:xfrm>
              <a:off x="8763000" y="4800600"/>
              <a:ext cx="1728400" cy="1200090"/>
            </a:xfrm>
            <a:prstGeom prst="triangle">
              <a:avLst/>
            </a:prstGeom>
            <a:grpFill/>
            <a:ln>
              <a:noFill/>
            </a:ln>
            <a:effectLst>
              <a:outerShdw blurRad="44450" dist="27940" dir="5400000" algn="ctr">
                <a:srgbClr val="000000">
                  <a:alpha val="32000"/>
                </a:srgbClr>
              </a:outerShdw>
            </a:effectLst>
            <a:sp3d>
              <a:bevelT w="190500" h="38100" prst="coolSlant"/>
            </a:sp3d>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b="1" dirty="0">
                  <a:latin typeface="Corbel" pitchFamily="34" charset="0"/>
                </a:rPr>
                <a:t>Lean </a:t>
              </a:r>
              <a:r>
                <a:rPr lang="en-US" b="1" dirty="0" smtClean="0">
                  <a:latin typeface="Corbel" pitchFamily="34" charset="0"/>
                </a:rPr>
                <a:t>PD </a:t>
              </a:r>
              <a:r>
                <a:rPr lang="en-US" b="1" dirty="0">
                  <a:latin typeface="Corbel" pitchFamily="34" charset="0"/>
                </a:rPr>
                <a:t>System</a:t>
              </a:r>
            </a:p>
          </p:txBody>
        </p:sp>
        <p:sp>
          <p:nvSpPr>
            <p:cNvPr id="39" name="TextBox 38"/>
            <p:cNvSpPr txBox="1"/>
            <p:nvPr/>
          </p:nvSpPr>
          <p:spPr>
            <a:xfrm>
              <a:off x="9166293" y="6039753"/>
              <a:ext cx="1019314" cy="206481"/>
            </a:xfrm>
            <a:prstGeom prst="rect">
              <a:avLst/>
            </a:prstGeom>
            <a:noFill/>
            <a:ln>
              <a:noFill/>
            </a:ln>
            <a:effectLst>
              <a:outerShdw blurRad="44450" dist="27940" dir="5400000" algn="ctr">
                <a:srgbClr val="000000">
                  <a:alpha val="32000"/>
                </a:srgbClr>
              </a:outerShdw>
            </a:effectLst>
            <a:sp3d>
              <a:bevelT w="190500" h="38100" prst="coolSlant"/>
            </a:sp3d>
          </p:spPr>
          <p:txBody>
            <a:bodyPr>
              <a:spAutoFit/>
            </a:bodyPr>
            <a:lstStyle/>
            <a:p>
              <a:pPr algn="ctr">
                <a:defRPr/>
              </a:pPr>
              <a:r>
                <a:rPr lang="en-US" sz="1600" b="1" dirty="0">
                  <a:latin typeface="Calibri" pitchFamily="34" charset="0"/>
                </a:rPr>
                <a:t>Process</a:t>
              </a:r>
            </a:p>
          </p:txBody>
        </p:sp>
        <p:sp>
          <p:nvSpPr>
            <p:cNvPr id="41" name="TextBox 40"/>
            <p:cNvSpPr txBox="1"/>
            <p:nvPr/>
          </p:nvSpPr>
          <p:spPr>
            <a:xfrm rot="18496705">
              <a:off x="8410752" y="5181913"/>
              <a:ext cx="1449371" cy="196903"/>
            </a:xfrm>
            <a:prstGeom prst="rect">
              <a:avLst/>
            </a:prstGeom>
            <a:noFill/>
            <a:ln>
              <a:noFill/>
            </a:ln>
            <a:effectLst>
              <a:outerShdw blurRad="44450" dist="27940" dir="5400000" algn="ctr">
                <a:srgbClr val="000000">
                  <a:alpha val="32000"/>
                </a:srgbClr>
              </a:outerShdw>
            </a:effectLst>
            <a:sp3d>
              <a:bevelT w="190500" h="38100" prst="coolSlant"/>
            </a:sp3d>
          </p:spPr>
          <p:txBody>
            <a:bodyPr>
              <a:spAutoFit/>
            </a:bodyPr>
            <a:lstStyle/>
            <a:p>
              <a:pPr algn="ctr">
                <a:defRPr/>
              </a:pPr>
              <a:r>
                <a:rPr lang="en-US" sz="1600" b="1" dirty="0">
                  <a:latin typeface="Calibri" pitchFamily="34" charset="0"/>
                </a:rPr>
                <a:t>Skilled People</a:t>
              </a:r>
            </a:p>
          </p:txBody>
        </p:sp>
        <p:sp>
          <p:nvSpPr>
            <p:cNvPr id="42" name="TextBox 41"/>
            <p:cNvSpPr txBox="1"/>
            <p:nvPr/>
          </p:nvSpPr>
          <p:spPr>
            <a:xfrm rot="3134050">
              <a:off x="9239066" y="5232054"/>
              <a:ext cx="1830702" cy="196903"/>
            </a:xfrm>
            <a:prstGeom prst="rect">
              <a:avLst/>
            </a:prstGeom>
            <a:noFill/>
            <a:ln>
              <a:noFill/>
            </a:ln>
            <a:effectLst>
              <a:outerShdw blurRad="44450" dist="27940" dir="5400000" algn="ctr">
                <a:srgbClr val="000000">
                  <a:alpha val="32000"/>
                </a:srgbClr>
              </a:outerShdw>
            </a:effectLst>
            <a:sp3d>
              <a:bevelT w="190500" h="38100" prst="coolSlant"/>
            </a:sp3d>
          </p:spPr>
          <p:txBody>
            <a:bodyPr>
              <a:spAutoFit/>
            </a:bodyPr>
            <a:lstStyle/>
            <a:p>
              <a:pPr algn="ctr">
                <a:defRPr/>
              </a:pPr>
              <a:r>
                <a:rPr lang="en-US" sz="1600" b="1" dirty="0">
                  <a:latin typeface="Calibri" pitchFamily="34" charset="0"/>
                </a:rPr>
                <a:t>Tools &amp; Technology</a:t>
              </a:r>
            </a:p>
          </p:txBody>
        </p:sp>
      </p:grpSp>
      <p:sp>
        <p:nvSpPr>
          <p:cNvPr id="47" name="Content Placeholder 3"/>
          <p:cNvSpPr txBox="1">
            <a:spLocks/>
          </p:cNvSpPr>
          <p:nvPr/>
        </p:nvSpPr>
        <p:spPr bwMode="auto">
          <a:xfrm>
            <a:off x="7086600" y="1752600"/>
            <a:ext cx="1981200" cy="2286000"/>
          </a:xfrm>
          <a:prstGeom prst="rect">
            <a:avLst/>
          </a:prstGeom>
          <a:noFill/>
          <a:ln w="9525">
            <a:noFill/>
            <a:miter lim="800000"/>
            <a:headEnd/>
            <a:tailEnd/>
          </a:ln>
          <a:effectLst/>
        </p:spPr>
        <p:txBody>
          <a:bodyPr/>
          <a:lstStyle/>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Extra Features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Work-In-Process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Technical Debt</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Handoffs</a:t>
            </a:r>
          </a:p>
          <a:p>
            <a:pPr marL="342900" indent="-342900">
              <a:spcBef>
                <a:spcPct val="20000"/>
              </a:spcBef>
              <a:buFont typeface="+mj-lt"/>
              <a:buAutoNum type="arabicPeriod"/>
              <a:defRPr/>
            </a:pPr>
            <a:r>
              <a:rPr lang="en-US" sz="1600" kern="0" dirty="0">
                <a:solidFill>
                  <a:schemeClr val="accent1"/>
                </a:solidFill>
                <a:latin typeface="Calibri" pitchFamily="34" charset="0"/>
              </a:rPr>
              <a:t>Task Switching</a:t>
            </a:r>
          </a:p>
          <a:p>
            <a:pPr marL="342900" indent="-342900">
              <a:spcBef>
                <a:spcPct val="20000"/>
              </a:spcBef>
              <a:buFont typeface="+mj-lt"/>
              <a:buAutoNum type="arabicPeriod"/>
              <a:defRPr/>
            </a:pPr>
            <a:r>
              <a:rPr lang="en-US" sz="1600" kern="0" dirty="0">
                <a:solidFill>
                  <a:schemeClr val="accent1"/>
                </a:solidFill>
                <a:latin typeface="Calibri" pitchFamily="34" charset="0"/>
              </a:rPr>
              <a:t>Delays</a:t>
            </a:r>
          </a:p>
          <a:p>
            <a:pPr marL="342900" indent="-342900">
              <a:spcBef>
                <a:spcPct val="20000"/>
              </a:spcBef>
              <a:buFont typeface="+mj-lt"/>
              <a:buAutoNum type="arabicPeriod"/>
              <a:defRPr/>
            </a:pPr>
            <a:r>
              <a:rPr lang="en-US" sz="1600" kern="0" dirty="0">
                <a:solidFill>
                  <a:schemeClr val="accent1"/>
                </a:solidFill>
                <a:latin typeface="Calibri" pitchFamily="34" charset="0"/>
              </a:rPr>
              <a:t>Defects</a:t>
            </a:r>
            <a:endParaRPr lang="en-US" b="1" kern="0" dirty="0">
              <a:solidFill>
                <a:schemeClr val="accent1"/>
              </a:solidFill>
            </a:endParaRPr>
          </a:p>
        </p:txBody>
      </p:sp>
      <p:sp>
        <p:nvSpPr>
          <p:cNvPr id="48" name="Left Brace 47"/>
          <p:cNvSpPr/>
          <p:nvPr/>
        </p:nvSpPr>
        <p:spPr>
          <a:xfrm>
            <a:off x="5943600" y="1828800"/>
            <a:ext cx="1143000" cy="1219200"/>
          </a:xfrm>
          <a:prstGeom prst="leftBrace">
            <a:avLst>
              <a:gd name="adj1" fmla="val 17447"/>
              <a:gd name="adj2" fmla="val 4908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Tree>
    <p:extLst>
      <p:ext uri="{BB962C8B-B14F-4D97-AF65-F5344CB8AC3E}">
        <p14:creationId xmlns:p14="http://schemas.microsoft.com/office/powerpoint/2010/main" val="34844983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US" dirty="0" smtClean="0"/>
              <a:t>Principles from Lean industry </a:t>
            </a:r>
            <a:r>
              <a:rPr lang="en-US" dirty="0"/>
              <a:t>m</a:t>
            </a:r>
            <a:r>
              <a:rPr lang="en-US" dirty="0" smtClean="0"/>
              <a:t>ap well to IT environment</a:t>
            </a:r>
            <a:endParaRPr lang="en-US" dirty="0"/>
          </a:p>
        </p:txBody>
      </p:sp>
      <p:graphicFrame>
        <p:nvGraphicFramePr>
          <p:cNvPr id="32" name="Content Placeholder 12"/>
          <p:cNvGraphicFramePr>
            <a:graphicFrameLocks noGrp="1"/>
          </p:cNvGraphicFramePr>
          <p:nvPr>
            <p:ph idx="1"/>
            <p:extLst/>
          </p:nvPr>
        </p:nvGraphicFramePr>
        <p:xfrm>
          <a:off x="457200" y="2027238"/>
          <a:ext cx="8229600"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5" name="Group 4"/>
          <p:cNvGrpSpPr/>
          <p:nvPr/>
        </p:nvGrpSpPr>
        <p:grpSpPr>
          <a:xfrm>
            <a:off x="3048000" y="2209801"/>
            <a:ext cx="2971800" cy="3002303"/>
            <a:chOff x="8763000" y="4415155"/>
            <a:chExt cx="1728400" cy="1831079"/>
          </a:xfrm>
          <a:solidFill>
            <a:schemeClr val="accent1"/>
          </a:solidFill>
          <a:scene3d>
            <a:camera prst="orthographicFront">
              <a:rot lat="0" lon="0" rev="0"/>
            </a:camera>
            <a:lightRig rig="balanced" dir="t">
              <a:rot lat="0" lon="0" rev="8700000"/>
            </a:lightRig>
          </a:scene3d>
        </p:grpSpPr>
        <p:sp>
          <p:nvSpPr>
            <p:cNvPr id="36" name="Isosceles Triangle 35"/>
            <p:cNvSpPr/>
            <p:nvPr/>
          </p:nvSpPr>
          <p:spPr>
            <a:xfrm>
              <a:off x="8763000" y="4800600"/>
              <a:ext cx="1728400" cy="1200090"/>
            </a:xfrm>
            <a:prstGeom prst="triangle">
              <a:avLst/>
            </a:prstGeom>
            <a:grpFill/>
            <a:ln>
              <a:noFill/>
            </a:ln>
            <a:effectLst>
              <a:outerShdw blurRad="44450" dist="27940" dir="5400000" algn="ctr">
                <a:srgbClr val="000000">
                  <a:alpha val="32000"/>
                </a:srgbClr>
              </a:outerShdw>
            </a:effectLst>
            <a:sp3d>
              <a:bevelT w="190500" h="38100" prst="coolSlant"/>
            </a:sp3d>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b="1" dirty="0">
                  <a:latin typeface="Corbel" pitchFamily="34" charset="0"/>
                </a:rPr>
                <a:t>Lean </a:t>
              </a:r>
              <a:r>
                <a:rPr lang="en-US" b="1" dirty="0" smtClean="0">
                  <a:latin typeface="Corbel" pitchFamily="34" charset="0"/>
                </a:rPr>
                <a:t>PD </a:t>
              </a:r>
              <a:r>
                <a:rPr lang="en-US" b="1" dirty="0">
                  <a:latin typeface="Corbel" pitchFamily="34" charset="0"/>
                </a:rPr>
                <a:t>System</a:t>
              </a:r>
            </a:p>
          </p:txBody>
        </p:sp>
        <p:sp>
          <p:nvSpPr>
            <p:cNvPr id="39" name="TextBox 38"/>
            <p:cNvSpPr txBox="1"/>
            <p:nvPr/>
          </p:nvSpPr>
          <p:spPr>
            <a:xfrm>
              <a:off x="9166293" y="6039753"/>
              <a:ext cx="1019314" cy="206481"/>
            </a:xfrm>
            <a:prstGeom prst="rect">
              <a:avLst/>
            </a:prstGeom>
            <a:noFill/>
            <a:ln>
              <a:noFill/>
            </a:ln>
            <a:effectLst>
              <a:outerShdw blurRad="44450" dist="27940" dir="5400000" algn="ctr">
                <a:srgbClr val="000000">
                  <a:alpha val="32000"/>
                </a:srgbClr>
              </a:outerShdw>
            </a:effectLst>
            <a:sp3d>
              <a:bevelT w="190500" h="38100" prst="coolSlant"/>
            </a:sp3d>
          </p:spPr>
          <p:txBody>
            <a:bodyPr>
              <a:spAutoFit/>
            </a:bodyPr>
            <a:lstStyle/>
            <a:p>
              <a:pPr algn="ctr">
                <a:defRPr/>
              </a:pPr>
              <a:r>
                <a:rPr lang="en-US" sz="1600" b="1" dirty="0">
                  <a:latin typeface="Calibri" pitchFamily="34" charset="0"/>
                </a:rPr>
                <a:t>Process</a:t>
              </a:r>
            </a:p>
          </p:txBody>
        </p:sp>
        <p:sp>
          <p:nvSpPr>
            <p:cNvPr id="41" name="TextBox 40"/>
            <p:cNvSpPr txBox="1"/>
            <p:nvPr/>
          </p:nvSpPr>
          <p:spPr>
            <a:xfrm rot="18496705">
              <a:off x="8410752" y="5181913"/>
              <a:ext cx="1449371" cy="196903"/>
            </a:xfrm>
            <a:prstGeom prst="rect">
              <a:avLst/>
            </a:prstGeom>
            <a:noFill/>
            <a:ln>
              <a:noFill/>
            </a:ln>
            <a:effectLst>
              <a:outerShdw blurRad="44450" dist="27940" dir="5400000" algn="ctr">
                <a:srgbClr val="000000">
                  <a:alpha val="32000"/>
                </a:srgbClr>
              </a:outerShdw>
            </a:effectLst>
            <a:sp3d>
              <a:bevelT w="190500" h="38100" prst="coolSlant"/>
            </a:sp3d>
          </p:spPr>
          <p:txBody>
            <a:bodyPr>
              <a:spAutoFit/>
            </a:bodyPr>
            <a:lstStyle/>
            <a:p>
              <a:pPr algn="ctr">
                <a:defRPr/>
              </a:pPr>
              <a:r>
                <a:rPr lang="en-US" sz="1600" b="1" dirty="0">
                  <a:latin typeface="Calibri" pitchFamily="34" charset="0"/>
                </a:rPr>
                <a:t>Skilled People</a:t>
              </a:r>
            </a:p>
          </p:txBody>
        </p:sp>
        <p:sp>
          <p:nvSpPr>
            <p:cNvPr id="42" name="TextBox 41"/>
            <p:cNvSpPr txBox="1"/>
            <p:nvPr/>
          </p:nvSpPr>
          <p:spPr>
            <a:xfrm rot="3134050">
              <a:off x="9239066" y="5232054"/>
              <a:ext cx="1830702" cy="196903"/>
            </a:xfrm>
            <a:prstGeom prst="rect">
              <a:avLst/>
            </a:prstGeom>
            <a:noFill/>
            <a:ln>
              <a:noFill/>
            </a:ln>
            <a:effectLst>
              <a:outerShdw blurRad="44450" dist="27940" dir="5400000" algn="ctr">
                <a:srgbClr val="000000">
                  <a:alpha val="32000"/>
                </a:srgbClr>
              </a:outerShdw>
            </a:effectLst>
            <a:sp3d>
              <a:bevelT w="190500" h="38100" prst="coolSlant"/>
            </a:sp3d>
          </p:spPr>
          <p:txBody>
            <a:bodyPr>
              <a:spAutoFit/>
            </a:bodyPr>
            <a:lstStyle/>
            <a:p>
              <a:pPr algn="ctr">
                <a:defRPr/>
              </a:pPr>
              <a:r>
                <a:rPr lang="en-US" sz="1600" b="1" dirty="0">
                  <a:latin typeface="Calibri" pitchFamily="34" charset="0"/>
                </a:rPr>
                <a:t>Tools &amp; Technology</a:t>
              </a:r>
            </a:p>
          </p:txBody>
        </p:sp>
      </p:grpSp>
      <p:sp>
        <p:nvSpPr>
          <p:cNvPr id="47" name="Content Placeholder 3"/>
          <p:cNvSpPr txBox="1">
            <a:spLocks/>
          </p:cNvSpPr>
          <p:nvPr/>
        </p:nvSpPr>
        <p:spPr bwMode="auto">
          <a:xfrm>
            <a:off x="7086600" y="1752600"/>
            <a:ext cx="1981200" cy="2286000"/>
          </a:xfrm>
          <a:prstGeom prst="rect">
            <a:avLst/>
          </a:prstGeom>
          <a:noFill/>
          <a:ln w="9525">
            <a:noFill/>
            <a:miter lim="800000"/>
            <a:headEnd/>
            <a:tailEnd/>
          </a:ln>
          <a:effectLst/>
        </p:spPr>
        <p:txBody>
          <a:bodyPr/>
          <a:lstStyle/>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Extra Features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Work-In-Process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Technical Debt</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Handoffs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Task Switching</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Delays</a:t>
            </a:r>
          </a:p>
          <a:p>
            <a:pPr marL="342900" indent="-342900">
              <a:spcBef>
                <a:spcPct val="20000"/>
              </a:spcBef>
              <a:buFont typeface="+mj-lt"/>
              <a:buAutoNum type="arabicPeriod"/>
              <a:defRPr/>
            </a:pPr>
            <a:r>
              <a:rPr lang="en-US" sz="1600" kern="0" dirty="0">
                <a:solidFill>
                  <a:schemeClr val="tx1">
                    <a:lumMod val="85000"/>
                    <a:lumOff val="15000"/>
                  </a:schemeClr>
                </a:solidFill>
                <a:latin typeface="Calibri" pitchFamily="34" charset="0"/>
              </a:rPr>
              <a:t>Defects</a:t>
            </a:r>
            <a:endParaRPr lang="en-US" b="1" kern="0" dirty="0">
              <a:solidFill>
                <a:schemeClr val="tx1">
                  <a:lumMod val="85000"/>
                  <a:lumOff val="15000"/>
                </a:schemeClr>
              </a:solidFill>
              <a:latin typeface="+mn-lt"/>
            </a:endParaRPr>
          </a:p>
        </p:txBody>
      </p:sp>
      <p:sp>
        <p:nvSpPr>
          <p:cNvPr id="48" name="Left Brace 47"/>
          <p:cNvSpPr/>
          <p:nvPr/>
        </p:nvSpPr>
        <p:spPr>
          <a:xfrm>
            <a:off x="5943600" y="1828800"/>
            <a:ext cx="1143000" cy="1219200"/>
          </a:xfrm>
          <a:prstGeom prst="leftBrace">
            <a:avLst>
              <a:gd name="adj1" fmla="val 17447"/>
              <a:gd name="adj2" fmla="val 4908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Tree>
    <p:extLst>
      <p:ext uri="{BB962C8B-B14F-4D97-AF65-F5344CB8AC3E}">
        <p14:creationId xmlns:p14="http://schemas.microsoft.com/office/powerpoint/2010/main" val="17648984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461</TotalTime>
  <Words>3631</Words>
  <Application>Microsoft Office PowerPoint</Application>
  <PresentationFormat>On-screen Show (4:3)</PresentationFormat>
  <Paragraphs>418</Paragraphs>
  <Slides>31</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Century Gothic</vt:lpstr>
      <vt:lpstr>Corbel</vt:lpstr>
      <vt:lpstr>Office Theme</vt:lpstr>
      <vt:lpstr>PowerPoint Presentation</vt:lpstr>
      <vt:lpstr>Who am I?</vt:lpstr>
      <vt:lpstr>Traditional “waterfall” planning depends on predicting the future</vt:lpstr>
      <vt:lpstr>“Lean” is replacing it. First in factories, now front offices</vt:lpstr>
      <vt:lpstr>Agile IT is part of the same movement</vt:lpstr>
      <vt:lpstr>Principles from Lean industry map well to IT environment</vt:lpstr>
      <vt:lpstr>Principles from Lean industry map well to IT environment</vt:lpstr>
      <vt:lpstr>Principles from Lean industry map well to IT environment</vt:lpstr>
      <vt:lpstr>Principles from Lean industry map well to IT environment</vt:lpstr>
      <vt:lpstr>Principles from Lean industry map well to IT environment</vt:lpstr>
      <vt:lpstr>Principles from Lean industry map well to IT environment</vt:lpstr>
      <vt:lpstr>Principles from Lean industry map well to IT environment</vt:lpstr>
      <vt:lpstr>Principles from Lean industry map well to IT environment</vt:lpstr>
      <vt:lpstr>Principles from Lean industry map well to IT environment</vt:lpstr>
      <vt:lpstr>Kanban is Japanese for visual card Allows decentralized decision making</vt:lpstr>
      <vt:lpstr>For knowledge workers, Kanban has come to mean Post-ItTM  </vt:lpstr>
      <vt:lpstr>For knowledge workers, Kanban has come to mean Post-ItTM  </vt:lpstr>
      <vt:lpstr>The Kanban Method</vt:lpstr>
      <vt:lpstr>Agile means iterative planning not necessarily fixed releases</vt:lpstr>
      <vt:lpstr>Electronic systems like LeanKit support scaling, distribution</vt:lpstr>
      <vt:lpstr>PowerPoint Presentation</vt:lpstr>
      <vt:lpstr>Electronic Kanban doesn’t have to mean hidden on your computer</vt:lpstr>
      <vt:lpstr>PowerPoint Presentation</vt:lpstr>
      <vt:lpstr>BBVA – Madrid, Spain</vt:lpstr>
      <vt:lpstr>Ontario, Canada</vt:lpstr>
      <vt:lpstr>Thank You!</vt:lpstr>
      <vt:lpstr>“Back” of cards store additional info, comments, history, &amp; attachments</vt:lpstr>
      <vt:lpstr>Visual editor can model any process  Template library stores best practices</vt:lpstr>
      <vt:lpstr>Cumulative flow shows bottlenecks Burn-up tests deadline feasibility</vt:lpstr>
      <vt:lpstr>Measuring cycle time determines capability, establishes SLAs</vt:lpstr>
      <vt:lpstr>Being fast is great, but how reliable is your delivery? Do changes help?</vt:lpstr>
    </vt:vector>
  </TitlesOfParts>
  <Company>Vanderbilt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Glabman</dc:creator>
  <cp:lastModifiedBy>Jon Terry</cp:lastModifiedBy>
  <cp:revision>40</cp:revision>
  <dcterms:created xsi:type="dcterms:W3CDTF">2012-07-19T18:23:01Z</dcterms:created>
  <dcterms:modified xsi:type="dcterms:W3CDTF">2013-02-11T01:52:11Z</dcterms:modified>
</cp:coreProperties>
</file>